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5" r:id="rId4"/>
    <p:sldId id="260" r:id="rId5"/>
    <p:sldId id="258" r:id="rId6"/>
    <p:sldId id="259" r:id="rId7"/>
    <p:sldId id="263" r:id="rId8"/>
    <p:sldId id="264" r:id="rId9"/>
    <p:sldId id="256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1ABC9C"/>
    <a:srgbClr val="7CB8DC"/>
    <a:srgbClr val="D0E6F2"/>
    <a:srgbClr val="BFD9EF"/>
    <a:srgbClr val="FFFFFF"/>
    <a:srgbClr val="000000"/>
    <a:srgbClr val="F9F9F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25" d="100"/>
          <a:sy n="25" d="100"/>
        </p:scale>
        <p:origin x="205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1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9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4C8A-F71F-4C6C-B592-19BB9FF8EFDA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ED0C-B818-4835-867F-0E1F5802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4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fodors.com/world/europe/france/the-loire-valley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hyperlink" Target="http://www.loirevalleytouris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://www.fodors.com/world/europe/france/the-loire-valley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hyperlink" Target="http://www.loirevalleytouris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gif"/><Relationship Id="rId4" Type="http://schemas.openxmlformats.org/officeDocument/2006/relationships/image" Target="../media/image5.jpeg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588874" y="3228037"/>
            <a:ext cx="93446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895700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34878" y="217178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Countries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(2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823295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France</a:t>
              </a:r>
              <a:endParaRPr lang="en-US" sz="14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Country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34878" y="3471729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811722"/>
            <a:ext cx="2186374" cy="2079840"/>
            <a:chOff x="5797262" y="811722"/>
            <a:chExt cx="2186374" cy="2079840"/>
          </a:xfrm>
        </p:grpSpPr>
        <p:grpSp>
          <p:nvGrpSpPr>
            <p:cNvPr id="119" name="Group 118"/>
            <p:cNvGrpSpPr/>
            <p:nvPr/>
          </p:nvGrpSpPr>
          <p:grpSpPr>
            <a:xfrm>
              <a:off x="5799539" y="2079864"/>
              <a:ext cx="2184097" cy="811698"/>
              <a:chOff x="3250693" y="2897002"/>
              <a:chExt cx="2184097" cy="81169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3262467" y="2970036"/>
                <a:ext cx="21229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United States</a:t>
                </a:r>
                <a:endPara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Country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262" y="811722"/>
              <a:ext cx="2186374" cy="123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569389" y="4005085"/>
            <a:ext cx="2191808" cy="2045503"/>
            <a:chOff x="3242982" y="1640433"/>
            <a:chExt cx="2191808" cy="2045503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Loire Valley</a:t>
              </a:r>
              <a:endPara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Region in France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0759203" y="3420171"/>
            <a:ext cx="117429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3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" y="708025"/>
            <a:ext cx="4323080" cy="2939415"/>
          </a:xfrm>
        </p:spPr>
        <p:txBody>
          <a:bodyPr/>
          <a:lstStyle/>
          <a:p>
            <a:r>
              <a:rPr lang="en-US" dirty="0" smtClean="0"/>
              <a:t>Sort options:</a:t>
            </a:r>
          </a:p>
          <a:p>
            <a:pPr lvl="1"/>
            <a:r>
              <a:rPr lang="en-US" dirty="0" smtClean="0"/>
              <a:t>By geography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A-Z</a:t>
            </a:r>
          </a:p>
          <a:p>
            <a:pPr lvl="1"/>
            <a:r>
              <a:rPr lang="en-US" dirty="0" smtClean="0"/>
              <a:t>Recently seen</a:t>
            </a:r>
          </a:p>
          <a:p>
            <a:pPr lvl="1"/>
            <a:r>
              <a:rPr lang="en-US" dirty="0" smtClean="0"/>
              <a:t>Time spent researching</a:t>
            </a:r>
          </a:p>
          <a:p>
            <a:pPr lvl="1"/>
            <a:r>
              <a:rPr lang="en-US" dirty="0" smtClean="0"/>
              <a:t>On map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02760" y="555625"/>
            <a:ext cx="4323080" cy="3254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place:</a:t>
            </a:r>
          </a:p>
          <a:p>
            <a:pPr lvl="1"/>
            <a:r>
              <a:rPr lang="en-US" dirty="0" smtClean="0"/>
              <a:t>Stop tracking</a:t>
            </a:r>
          </a:p>
          <a:p>
            <a:pPr lvl="1"/>
            <a:r>
              <a:rPr lang="en-US" dirty="0" smtClean="0"/>
              <a:t>Favorite</a:t>
            </a:r>
          </a:p>
          <a:p>
            <a:pPr lvl="1"/>
            <a:r>
              <a:rPr lang="en-US" dirty="0" smtClean="0"/>
              <a:t>Edit</a:t>
            </a:r>
          </a:p>
          <a:p>
            <a:pPr lvl="1"/>
            <a:r>
              <a:rPr lang="en-US" dirty="0" smtClean="0"/>
              <a:t>Remove (=stop tracking??)</a:t>
            </a:r>
          </a:p>
          <a:p>
            <a:pPr lvl="1"/>
            <a:r>
              <a:rPr lang="en-US" dirty="0" smtClean="0"/>
              <a:t>Share</a:t>
            </a:r>
          </a:p>
          <a:p>
            <a:pPr lvl="1"/>
            <a:r>
              <a:rPr lang="en-US" dirty="0" smtClean="0"/>
              <a:t>Select multi</a:t>
            </a:r>
          </a:p>
          <a:p>
            <a:pPr lvl="1"/>
            <a:r>
              <a:rPr lang="en-US" dirty="0" smtClean="0"/>
              <a:t>Add to collection</a:t>
            </a:r>
          </a:p>
          <a:p>
            <a:pPr lvl="1"/>
            <a:r>
              <a:rPr lang="en-US" dirty="0" smtClean="0"/>
              <a:t>Reorder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2760" y="3647440"/>
            <a:ext cx="4323080" cy="293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 options:</a:t>
            </a:r>
          </a:p>
          <a:p>
            <a:pPr lvl="1"/>
            <a:r>
              <a:rPr lang="en-US" dirty="0" smtClean="0"/>
              <a:t>By category</a:t>
            </a:r>
          </a:p>
          <a:p>
            <a:pPr lvl="1"/>
            <a:r>
              <a:rPr lang="en-US" dirty="0" smtClean="0"/>
              <a:t>By geo</a:t>
            </a:r>
          </a:p>
          <a:p>
            <a:pPr lvl="1"/>
            <a:r>
              <a:rPr lang="en-US" dirty="0" smtClean="0"/>
              <a:t>By favorite or not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25840" y="342393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Plan route</a:t>
            </a:r>
          </a:p>
          <a:p>
            <a:pPr lvl="1"/>
            <a:r>
              <a:rPr lang="en-US" dirty="0" smtClean="0"/>
              <a:t>Save to favorites</a:t>
            </a:r>
          </a:p>
          <a:p>
            <a:pPr lvl="1"/>
            <a:r>
              <a:rPr lang="en-US" dirty="0" smtClean="0"/>
              <a:t>Export to google maps</a:t>
            </a:r>
          </a:p>
          <a:p>
            <a:pPr lvl="1"/>
            <a:r>
              <a:rPr lang="en-US" dirty="0" smtClean="0"/>
              <a:t>See card on left</a:t>
            </a:r>
          </a:p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02760" y="4142105"/>
            <a:ext cx="4323080" cy="204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Collections:</a:t>
            </a:r>
          </a:p>
          <a:p>
            <a:pPr lvl="1"/>
            <a:r>
              <a:rPr lang="en-US" dirty="0" smtClean="0"/>
              <a:t>Some automatic? Same as any other thing really, it’s just you can add it manually into a collection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838043" y="3050869"/>
            <a:ext cx="3353957" cy="1903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Trash – so you can see what you deleted. Anything in trash will not get tracked until you restore it.</a:t>
            </a:r>
          </a:p>
        </p:txBody>
      </p:sp>
    </p:spTree>
    <p:extLst>
      <p:ext uri="{BB962C8B-B14F-4D97-AF65-F5344CB8AC3E}">
        <p14:creationId xmlns:p14="http://schemas.microsoft.com/office/powerpoint/2010/main" val="29530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440633" y="-17847"/>
            <a:ext cx="9922996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790262"/>
            <a:ext cx="2191808" cy="2095178"/>
            <a:chOff x="3242982" y="1640432"/>
            <a:chExt cx="2191808" cy="206214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/>
            <a:srcRect l="20237" t="-1" r="19129" b="1933"/>
            <a:stretch/>
          </p:blipFill>
          <p:spPr>
            <a:xfrm>
              <a:off x="3242982" y="1640432"/>
              <a:ext cx="2191808" cy="2062145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262467" y="2527670"/>
              <a:ext cx="2122926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Castles in France</a:t>
              </a:r>
              <a:endParaRPr lang="en-US" sz="2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40872" y="790261"/>
            <a:ext cx="2232678" cy="2083878"/>
            <a:chOff x="5797262" y="790261"/>
            <a:chExt cx="2232678" cy="208387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030" name="Picture 6" descr="http://media-cdn.tripadvisor.com/media/photo-s/03/9b/2d/f2/new-york-city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05" t="7318" r="22905" b="1336"/>
            <a:stretch/>
          </p:blipFill>
          <p:spPr bwMode="auto">
            <a:xfrm>
              <a:off x="5797262" y="790261"/>
              <a:ext cx="2186374" cy="20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/>
            <p:cNvSpPr txBox="1"/>
            <p:nvPr/>
          </p:nvSpPr>
          <p:spPr>
            <a:xfrm>
              <a:off x="5907014" y="1710532"/>
              <a:ext cx="2122926" cy="83099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Restaurants in New York</a:t>
              </a:r>
              <a:endParaRPr lang="en-US" sz="24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759203" y="186400"/>
            <a:ext cx="117429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options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686800" y="513872"/>
            <a:ext cx="3246699" cy="2757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01995" y="594018"/>
            <a:ext cx="2838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Sort by: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(newest first)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 updated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(oldest first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places (Descending)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(Ascending)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 (Descending)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1" name="Half Frame 150"/>
          <p:cNvSpPr/>
          <p:nvPr/>
        </p:nvSpPr>
        <p:spPr>
          <a:xfrm rot="13500000">
            <a:off x="8834839" y="1065067"/>
            <a:ext cx="98299" cy="207679"/>
          </a:xfrm>
          <a:prstGeom prst="halfFrame">
            <a:avLst>
              <a:gd name="adj1" fmla="val 38148"/>
              <a:gd name="adj2" fmla="val 32370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47134" y="-17847"/>
            <a:ext cx="10116495" cy="688647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319741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 </a:t>
            </a: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2798056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068" t="35461" r="76854" b="44520"/>
          <a:stretch/>
        </p:blipFill>
        <p:spPr>
          <a:xfrm>
            <a:off x="27391" y="2825242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3097232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2361710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2381156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92622" y="203092"/>
            <a:ext cx="400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 &gt; Castles in France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569389" y="752923"/>
            <a:ext cx="2191808" cy="2045503"/>
            <a:chOff x="3242982" y="1640433"/>
            <a:chExt cx="2191808" cy="204550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le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173158" y="752798"/>
            <a:ext cx="2224802" cy="2072444"/>
            <a:chOff x="5498006" y="1954726"/>
            <a:chExt cx="2195879" cy="2045504"/>
          </a:xfrm>
        </p:grpSpPr>
        <p:grpSp>
          <p:nvGrpSpPr>
            <p:cNvPr id="53" name="Group 52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54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5-Point Star 56"/>
          <p:cNvSpPr/>
          <p:nvPr/>
        </p:nvSpPr>
        <p:spPr>
          <a:xfrm>
            <a:off x="5967020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5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574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6357657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61" name="Oval 60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11417428" y="6169306"/>
            <a:ext cx="578735" cy="578735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774539" y="255970"/>
            <a:ext cx="249859" cy="251599"/>
            <a:chOff x="2722799" y="2013428"/>
            <a:chExt cx="3482664" cy="3506924"/>
          </a:xfrm>
        </p:grpSpPr>
        <p:sp>
          <p:nvSpPr>
            <p:cNvPr id="70" name="Round Same Side Corner Rectangle 69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 Same Side Corner Rectangle 72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 Same Side Corner Rectangle 73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82" name="Block Arc 8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Block Arc 8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Rounded Rectangle 76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79" name="Block Arc 7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Block Arc 8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72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le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498006" y="8161337"/>
            <a:ext cx="2195879" cy="204550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4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48189" y="3293399"/>
            <a:ext cx="4543812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One 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dukes and      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1280" y="2770151"/>
            <a:ext cx="46345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2"/>
              </a:rPr>
              <a:t>Loire Valley Tourism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loirevalley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tourism.com/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Includes regional information, lodging information request form, news releases, and information on Châteaux in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n-US" sz="1050" dirty="0">
              <a:solidFill>
                <a:srgbClr val="545454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3"/>
              </a:rPr>
              <a:t>The Loire Valley Travel Guide | Fodor's Travel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www.fodors.com/world/europe/france/the-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valley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777777"/>
                </a:solidFill>
                <a:latin typeface="Roboto" pitchFamily="2" charset="0"/>
                <a:ea typeface="Roboto" pitchFamily="2" charset="0"/>
              </a:rPr>
              <a:t>Fodor's</a:t>
            </a: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Expert picks for your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 vacation, including hotels, restaurants, entertainment, shopping, top attractions, and more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050" b="0" i="0" dirty="0">
              <a:solidFill>
                <a:srgbClr val="777777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83385" y="8242502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6178952" y="216329"/>
            <a:ext cx="260224" cy="242285"/>
            <a:chOff x="2086060" y="612293"/>
            <a:chExt cx="140923" cy="131208"/>
          </a:xfrm>
        </p:grpSpPr>
        <p:grpSp>
          <p:nvGrpSpPr>
            <p:cNvPr id="119" name="Group 118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47" name="Rounded Rectangle 146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50" name="Rounded Rectangle 149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149" name="Rounded Rectangle 148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647214" y="255970"/>
            <a:ext cx="249859" cy="251599"/>
            <a:chOff x="2722799" y="2013428"/>
            <a:chExt cx="3482664" cy="3506924"/>
          </a:xfrm>
        </p:grpSpPr>
        <p:sp>
          <p:nvSpPr>
            <p:cNvPr id="153" name="Round Same Side Corner Rectangle 152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 Same Side Corner Rectangle 155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 Same Side Corner Rectangle 156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</p:grpSpPr>
          <p:sp>
            <p:nvSpPr>
              <p:cNvPr id="165" name="Block Arc 164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Block Arc 166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0" name="Rounded Rectangle 159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</p:grpSpPr>
          <p:sp>
            <p:nvSpPr>
              <p:cNvPr id="162" name="Block Arc 161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Block Arc 163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1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2269004" y="-208675"/>
            <a:ext cx="9922996" cy="1312077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29572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491903"/>
            <a:ext cx="2295728" cy="355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86" y="144541"/>
            <a:ext cx="112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2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1" y="96882"/>
            <a:ext cx="547255" cy="46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0002" y="1935411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Places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0002" y="107226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Recent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7969" y="2139610"/>
            <a:ext cx="1573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France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Loire Valley</a:t>
            </a:r>
          </a:p>
          <a:p>
            <a:pPr>
              <a:lnSpc>
                <a:spcPct val="200000"/>
              </a:lnSpc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 Blois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United Kingdom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02" y="149202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Starred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92622" y="203092"/>
            <a:ext cx="25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42461" y="7745502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(3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569389" y="8161338"/>
            <a:ext cx="2191808" cy="2045503"/>
            <a:chOff x="3242982" y="1640433"/>
            <a:chExt cx="2191808" cy="204550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62467" y="2970036"/>
              <a:ext cx="2122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Chateau </a:t>
              </a:r>
              <a:r>
                <a:rPr lang="en-US" sz="1200" b="1" dirty="0" err="1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d’Azay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le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Rideau</a:t>
              </a:r>
            </a:p>
            <a:p>
              <a:endPara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Castle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2569389" y="762621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69389" y="11498758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606879" y="8304523"/>
            <a:ext cx="1917109" cy="1785824"/>
            <a:chOff x="5498006" y="1954726"/>
            <a:chExt cx="2195879" cy="2045504"/>
          </a:xfrm>
        </p:grpSpPr>
        <p:grpSp>
          <p:nvGrpSpPr>
            <p:cNvPr id="72" name="Group 71"/>
            <p:cNvGrpSpPr/>
            <p:nvPr/>
          </p:nvGrpSpPr>
          <p:grpSpPr>
            <a:xfrm>
              <a:off x="5498006" y="3211296"/>
              <a:ext cx="2184097" cy="788934"/>
              <a:chOff x="3250693" y="2897002"/>
              <a:chExt cx="2184097" cy="78893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Chateau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Chenonceau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Castle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  <p:pic>
          <p:nvPicPr>
            <p:cNvPr id="1028" name="Picture 4" descr="https://encrypted-tbn1.gstatic.com/images?q=tbn:ANd9GcTYmn_XfLKRnNbt9CU_C2sNIaSdEdVyuvn3Xz4koeIPhk8NdnsZ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006" y="1954726"/>
              <a:ext cx="2195879" cy="123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8216776" y="8125990"/>
            <a:ext cx="2184097" cy="2080851"/>
            <a:chOff x="8216776" y="1919379"/>
            <a:chExt cx="2184097" cy="20808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6776" y="1919379"/>
              <a:ext cx="2184097" cy="1629332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8216776" y="3211296"/>
              <a:ext cx="2184097" cy="788934"/>
              <a:chOff x="3250693" y="2897002"/>
              <a:chExt cx="2184097" cy="78893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250693" y="2897002"/>
                <a:ext cx="2184097" cy="7889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262467" y="2970036"/>
                <a:ext cx="2122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Musee</a:t>
                </a:r>
                <a:r>
                  <a: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 de </a:t>
                </a:r>
                <a:r>
                  <a:rPr lang="en-US" sz="12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Giverny</a:t>
                </a:r>
                <a:endParaRPr lang="en-US" sz="12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rPr>
                  <a:t>Museum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2519312" y="11578495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Restaurants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69389" y="12269251"/>
            <a:ext cx="92071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19312" y="12348988"/>
            <a:ext cx="1508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Hotels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(6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569389" y="5394483"/>
            <a:ext cx="2191808" cy="2068267"/>
            <a:chOff x="3242982" y="1640433"/>
            <a:chExt cx="2191808" cy="206826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2982" y="1640433"/>
              <a:ext cx="2191808" cy="1275010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3250693" y="2897002"/>
              <a:ext cx="2184097" cy="78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62467" y="2970036"/>
              <a:ext cx="21229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Blois</a:t>
              </a:r>
            </a:p>
            <a:p>
              <a:endPara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" pitchFamily="2" charset="0"/>
                  <a:ea typeface="Roboto" pitchFamily="2" charset="0"/>
                </a:rPr>
                <a:t>Town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519312" y="4910671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(1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)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569389" y="4741254"/>
            <a:ext cx="913648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07436" y="1247882"/>
            <a:ext cx="480767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its castles that served blah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aksdjl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askdjlaskdj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lskdjlask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alskdja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laksd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4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4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72" y="603777"/>
            <a:ext cx="2006574" cy="1503171"/>
          </a:xfrm>
          <a:prstGeom prst="rect">
            <a:avLst/>
          </a:prstGeom>
        </p:spPr>
      </p:pic>
      <p:pic>
        <p:nvPicPr>
          <p:cNvPr id="2056" name="Picture 8" descr="Map of Lo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267" y="593026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/>
          <p:cNvSpPr/>
          <p:nvPr/>
        </p:nvSpPr>
        <p:spPr>
          <a:xfrm>
            <a:off x="4920143" y="239968"/>
            <a:ext cx="250078" cy="250078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62126" y="1482775"/>
            <a:ext cx="212293" cy="212293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07436" y="887536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21280" y="2461308"/>
            <a:ext cx="4807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visited: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56718" y="2961097"/>
            <a:ext cx="280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eviews:</a:t>
            </a:r>
          </a:p>
          <a:p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9" name="Picture 16" descr="https://maps.gstatic.com/tactile/icons/pane-info-d59f6cad4e7d3aa349a31af5632846e5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" b="93092"/>
          <a:stretch/>
        </p:blipFill>
        <p:spPr bwMode="auto">
          <a:xfrm>
            <a:off x="7650072" y="2123695"/>
            <a:ext cx="206302" cy="2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838738" y="2104267"/>
            <a:ext cx="13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Loiretourism.net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68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6" y="250834"/>
            <a:ext cx="235709" cy="23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5310780" y="239474"/>
            <a:ext cx="236396" cy="251066"/>
            <a:chOff x="7371034" y="2375809"/>
            <a:chExt cx="565196" cy="600267"/>
          </a:xfrm>
          <a:solidFill>
            <a:srgbClr val="A6A6A6"/>
          </a:solidFill>
        </p:grpSpPr>
        <p:sp>
          <p:nvSpPr>
            <p:cNvPr id="90" name="Oval 89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</p:grpSp>
      <p:pic>
        <p:nvPicPr>
          <p:cNvPr id="2070" name="Picture 22" descr="http://www.fodors.com/about/us/images/fodors_170x47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25" y="3389765"/>
            <a:ext cx="604170" cy="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tomorrowproducts.com/wp-content/uploads/2016/02/lonely-planet-logo-lonely-planet-logo-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716" y="3990558"/>
            <a:ext cx="852187" cy="4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729468" y="6100371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destinations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29468" y="11578495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Search for restaurants 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29468" y="10768659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attractions&gt;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Plus 18"/>
          <p:cNvSpPr/>
          <p:nvPr/>
        </p:nvSpPr>
        <p:spPr>
          <a:xfrm>
            <a:off x="5718123" y="213308"/>
            <a:ext cx="303399" cy="303399"/>
          </a:xfrm>
          <a:prstGeom prst="mathPlus">
            <a:avLst>
              <a:gd name="adj1" fmla="val 1287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23191" y="4057890"/>
            <a:ext cx="85975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Top pick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48189" y="3293399"/>
            <a:ext cx="4543812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One of the most inviting areas in France is the Loire Valley. In the 18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and 19</a:t>
            </a:r>
            <a:r>
              <a:rPr lang="en-US" sz="1100" baseline="300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th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centuries, France’s dukes and      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1267" y="4030689"/>
            <a:ext cx="132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Read review &gt;&gt; </a:t>
            </a:r>
            <a:endParaRPr lang="en-US" sz="1200" b="1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21280" y="2770151"/>
            <a:ext cx="463458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2"/>
              </a:rPr>
              <a:t>Loire Valley Tourism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loirevalley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tourism.com/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Includes regional information, lodging information request form, news releases, and information on Châteaux in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n-US" sz="1050" dirty="0">
              <a:solidFill>
                <a:srgbClr val="545454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660099"/>
                </a:solidFill>
                <a:latin typeface="Roboto" pitchFamily="2" charset="0"/>
                <a:ea typeface="Roboto" pitchFamily="2" charset="0"/>
                <a:hlinkClick r:id="rId13"/>
              </a:rPr>
              <a:t>The Loire Valley Travel Guide | Fodor's Travel</a:t>
            </a:r>
            <a:endParaRPr lang="en-US" sz="1050" dirty="0">
              <a:solidFill>
                <a:srgbClr val="222222"/>
              </a:solidFill>
              <a:latin typeface="Roboto" pitchFamily="2" charset="0"/>
              <a:ea typeface="Roboto" pitchFamily="2" charset="0"/>
            </a:endParaRPr>
          </a:p>
          <a:p>
            <a:pPr fontAlgn="ctr">
              <a:buFont typeface="+mj-lt"/>
              <a:buAutoNum type="arabicPeriod"/>
            </a:pP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www.fodors.com/world/europe/france/the-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loire</a:t>
            </a:r>
            <a:r>
              <a:rPr lang="en-US" sz="1050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-</a:t>
            </a:r>
            <a:r>
              <a:rPr lang="en-US" sz="1050" b="1" dirty="0">
                <a:solidFill>
                  <a:srgbClr val="006621"/>
                </a:solidFill>
                <a:latin typeface="Roboto" pitchFamily="2" charset="0"/>
                <a:ea typeface="Roboto" pitchFamily="2" charset="0"/>
              </a:rPr>
              <a:t>valley</a:t>
            </a:r>
            <a:endParaRPr lang="en-US" sz="1050" dirty="0">
              <a:solidFill>
                <a:srgbClr val="808080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050" dirty="0">
                <a:solidFill>
                  <a:srgbClr val="777777"/>
                </a:solidFill>
                <a:latin typeface="Roboto" pitchFamily="2" charset="0"/>
                <a:ea typeface="Roboto" pitchFamily="2" charset="0"/>
              </a:rPr>
              <a:t>Fodor's</a:t>
            </a:r>
          </a:p>
          <a:p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Expert picks for your The </a:t>
            </a:r>
            <a:r>
              <a:rPr lang="en-US" sz="1050" b="1" dirty="0">
                <a:solidFill>
                  <a:srgbClr val="6A6A6A"/>
                </a:solidFill>
                <a:latin typeface="Roboto" pitchFamily="2" charset="0"/>
                <a:ea typeface="Roboto" pitchFamily="2" charset="0"/>
              </a:rPr>
              <a:t>Loire Valley</a:t>
            </a:r>
            <a:r>
              <a:rPr lang="en-US" sz="1050" dirty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 vacation, including hotels, restaurants, entertainment, shopping, top attractions, and more</a:t>
            </a:r>
            <a:r>
              <a:rPr lang="en-US" sz="1050" dirty="0" smtClean="0">
                <a:solidFill>
                  <a:srgbClr val="545454"/>
                </a:solidFill>
                <a:latin typeface="Roboto" pitchFamily="2" charset="0"/>
                <a:ea typeface="Roboto" pitchFamily="2" charset="0"/>
              </a:rPr>
              <a:t>.</a:t>
            </a:r>
            <a:endParaRPr lang="en-US" sz="1050" b="0" i="0" dirty="0">
              <a:solidFill>
                <a:srgbClr val="777777"/>
              </a:solidFill>
              <a:effectLst/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 flipH="1">
            <a:off x="97775" y="1955181"/>
            <a:ext cx="140995" cy="195507"/>
            <a:chOff x="7522295" y="613793"/>
            <a:chExt cx="181769" cy="252753"/>
          </a:xfrm>
          <a:solidFill>
            <a:schemeClr val="bg1"/>
          </a:solidFill>
        </p:grpSpPr>
        <p:sp>
          <p:nvSpPr>
            <p:cNvPr id="104" name="Oval 7"/>
            <p:cNvSpPr/>
            <p:nvPr/>
          </p:nvSpPr>
          <p:spPr>
            <a:xfrm>
              <a:off x="7522295" y="613793"/>
              <a:ext cx="181769" cy="252753"/>
            </a:xfrm>
            <a:custGeom>
              <a:avLst/>
              <a:gdLst>
                <a:gd name="connsiteX0" fmla="*/ 0 w 463463"/>
                <a:gd name="connsiteY0" fmla="*/ 231732 h 463463"/>
                <a:gd name="connsiteX1" fmla="*/ 231732 w 463463"/>
                <a:gd name="connsiteY1" fmla="*/ 0 h 463463"/>
                <a:gd name="connsiteX2" fmla="*/ 463464 w 463463"/>
                <a:gd name="connsiteY2" fmla="*/ 231732 h 463463"/>
                <a:gd name="connsiteX3" fmla="*/ 231732 w 463463"/>
                <a:gd name="connsiteY3" fmla="*/ 463464 h 463463"/>
                <a:gd name="connsiteX4" fmla="*/ 0 w 463463"/>
                <a:gd name="connsiteY4" fmla="*/ 231732 h 463463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0 w 463464"/>
                <a:gd name="connsiteY0" fmla="*/ 231732 h 619674"/>
                <a:gd name="connsiteX1" fmla="*/ 231732 w 463464"/>
                <a:gd name="connsiteY1" fmla="*/ 0 h 619674"/>
                <a:gd name="connsiteX2" fmla="*/ 463464 w 463464"/>
                <a:gd name="connsiteY2" fmla="*/ 231732 h 619674"/>
                <a:gd name="connsiteX3" fmla="*/ 233637 w 463464"/>
                <a:gd name="connsiteY3" fmla="*/ 619674 h 619674"/>
                <a:gd name="connsiteX4" fmla="*/ 0 w 463464"/>
                <a:gd name="connsiteY4" fmla="*/ 231732 h 619674"/>
                <a:gd name="connsiteX0" fmla="*/ 1 w 452035"/>
                <a:gd name="connsiteY0" fmla="*/ 231732 h 619674"/>
                <a:gd name="connsiteX1" fmla="*/ 220303 w 452035"/>
                <a:gd name="connsiteY1" fmla="*/ 0 h 619674"/>
                <a:gd name="connsiteX2" fmla="*/ 452035 w 452035"/>
                <a:gd name="connsiteY2" fmla="*/ 231732 h 619674"/>
                <a:gd name="connsiteX3" fmla="*/ 222208 w 452035"/>
                <a:gd name="connsiteY3" fmla="*/ 619674 h 619674"/>
                <a:gd name="connsiteX4" fmla="*/ 1 w 452035"/>
                <a:gd name="connsiteY4" fmla="*/ 231732 h 619674"/>
                <a:gd name="connsiteX0" fmla="*/ 0 w 453939"/>
                <a:gd name="connsiteY0" fmla="*/ 231732 h 619674"/>
                <a:gd name="connsiteX1" fmla="*/ 222207 w 453939"/>
                <a:gd name="connsiteY1" fmla="*/ 0 h 619674"/>
                <a:gd name="connsiteX2" fmla="*/ 453939 w 453939"/>
                <a:gd name="connsiteY2" fmla="*/ 231732 h 619674"/>
                <a:gd name="connsiteX3" fmla="*/ 224112 w 453939"/>
                <a:gd name="connsiteY3" fmla="*/ 619674 h 619674"/>
                <a:gd name="connsiteX4" fmla="*/ 0 w 453939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19 w 454558"/>
                <a:gd name="connsiteY0" fmla="*/ 231732 h 619674"/>
                <a:gd name="connsiteX1" fmla="*/ 222826 w 454558"/>
                <a:gd name="connsiteY1" fmla="*/ 0 h 619674"/>
                <a:gd name="connsiteX2" fmla="*/ 454558 w 454558"/>
                <a:gd name="connsiteY2" fmla="*/ 231732 h 619674"/>
                <a:gd name="connsiteX3" fmla="*/ 224731 w 454558"/>
                <a:gd name="connsiteY3" fmla="*/ 619674 h 619674"/>
                <a:gd name="connsiteX4" fmla="*/ 619 w 454558"/>
                <a:gd name="connsiteY4" fmla="*/ 231732 h 619674"/>
                <a:gd name="connsiteX0" fmla="*/ 632 w 450761"/>
                <a:gd name="connsiteY0" fmla="*/ 258534 h 619806"/>
                <a:gd name="connsiteX1" fmla="*/ 219029 w 450761"/>
                <a:gd name="connsiteY1" fmla="*/ 132 h 619806"/>
                <a:gd name="connsiteX2" fmla="*/ 450761 w 450761"/>
                <a:gd name="connsiteY2" fmla="*/ 231864 h 619806"/>
                <a:gd name="connsiteX3" fmla="*/ 220934 w 450761"/>
                <a:gd name="connsiteY3" fmla="*/ 619806 h 619806"/>
                <a:gd name="connsiteX4" fmla="*/ 632 w 450761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3 w 450582"/>
                <a:gd name="connsiteY0" fmla="*/ 258534 h 619806"/>
                <a:gd name="connsiteX1" fmla="*/ 218850 w 450582"/>
                <a:gd name="connsiteY1" fmla="*/ 132 h 619806"/>
                <a:gd name="connsiteX2" fmla="*/ 450582 w 450582"/>
                <a:gd name="connsiteY2" fmla="*/ 231864 h 619806"/>
                <a:gd name="connsiteX3" fmla="*/ 220755 w 450582"/>
                <a:gd name="connsiteY3" fmla="*/ 619806 h 619806"/>
                <a:gd name="connsiteX4" fmla="*/ 453 w 450582"/>
                <a:gd name="connsiteY4" fmla="*/ 258534 h 619806"/>
                <a:gd name="connsiteX0" fmla="*/ 450 w 444864"/>
                <a:gd name="connsiteY0" fmla="*/ 258422 h 619694"/>
                <a:gd name="connsiteX1" fmla="*/ 218847 w 444864"/>
                <a:gd name="connsiteY1" fmla="*/ 20 h 619694"/>
                <a:gd name="connsiteX2" fmla="*/ 444864 w 444864"/>
                <a:gd name="connsiteY2" fmla="*/ 266042 h 619694"/>
                <a:gd name="connsiteX3" fmla="*/ 220752 w 444864"/>
                <a:gd name="connsiteY3" fmla="*/ 619694 h 619694"/>
                <a:gd name="connsiteX4" fmla="*/ 450 w 444864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50 w 445839"/>
                <a:gd name="connsiteY0" fmla="*/ 258422 h 619694"/>
                <a:gd name="connsiteX1" fmla="*/ 218847 w 445839"/>
                <a:gd name="connsiteY1" fmla="*/ 20 h 619694"/>
                <a:gd name="connsiteX2" fmla="*/ 444864 w 445839"/>
                <a:gd name="connsiteY2" fmla="*/ 266042 h 619694"/>
                <a:gd name="connsiteX3" fmla="*/ 220752 w 445839"/>
                <a:gd name="connsiteY3" fmla="*/ 619694 h 619694"/>
                <a:gd name="connsiteX4" fmla="*/ 450 w 445839"/>
                <a:gd name="connsiteY4" fmla="*/ 258422 h 61969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5 w 447517"/>
                <a:gd name="connsiteY0" fmla="*/ 227999 h 620374"/>
                <a:gd name="connsiteX1" fmla="*/ 220523 w 447517"/>
                <a:gd name="connsiteY1" fmla="*/ 700 h 620374"/>
                <a:gd name="connsiteX2" fmla="*/ 446540 w 447517"/>
                <a:gd name="connsiteY2" fmla="*/ 266722 h 620374"/>
                <a:gd name="connsiteX3" fmla="*/ 222428 w 447517"/>
                <a:gd name="connsiteY3" fmla="*/ 620374 h 620374"/>
                <a:gd name="connsiteX4" fmla="*/ 445 w 447517"/>
                <a:gd name="connsiteY4" fmla="*/ 227999 h 620374"/>
                <a:gd name="connsiteX0" fmla="*/ 444 w 448358"/>
                <a:gd name="connsiteY0" fmla="*/ 234467 h 620117"/>
                <a:gd name="connsiteX1" fmla="*/ 221363 w 448358"/>
                <a:gd name="connsiteY1" fmla="*/ 443 h 620117"/>
                <a:gd name="connsiteX2" fmla="*/ 447380 w 448358"/>
                <a:gd name="connsiteY2" fmla="*/ 266465 h 620117"/>
                <a:gd name="connsiteX3" fmla="*/ 223268 w 448358"/>
                <a:gd name="connsiteY3" fmla="*/ 620117 h 620117"/>
                <a:gd name="connsiteX4" fmla="*/ 444 w 448358"/>
                <a:gd name="connsiteY4" fmla="*/ 234467 h 620117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8358"/>
                <a:gd name="connsiteY0" fmla="*/ 236911 h 620039"/>
                <a:gd name="connsiteX1" fmla="*/ 221363 w 448358"/>
                <a:gd name="connsiteY1" fmla="*/ 365 h 620039"/>
                <a:gd name="connsiteX2" fmla="*/ 447380 w 448358"/>
                <a:gd name="connsiteY2" fmla="*/ 266387 h 620039"/>
                <a:gd name="connsiteX3" fmla="*/ 223268 w 448358"/>
                <a:gd name="connsiteY3" fmla="*/ 620039 h 620039"/>
                <a:gd name="connsiteX4" fmla="*/ 444 w 448358"/>
                <a:gd name="connsiteY4" fmla="*/ 236911 h 620039"/>
                <a:gd name="connsiteX0" fmla="*/ 444 w 449195"/>
                <a:gd name="connsiteY0" fmla="*/ 236624 h 619752"/>
                <a:gd name="connsiteX1" fmla="*/ 221363 w 449195"/>
                <a:gd name="connsiteY1" fmla="*/ 78 h 619752"/>
                <a:gd name="connsiteX2" fmla="*/ 448221 w 449195"/>
                <a:gd name="connsiteY2" fmla="*/ 249288 h 619752"/>
                <a:gd name="connsiteX3" fmla="*/ 223268 w 449195"/>
                <a:gd name="connsiteY3" fmla="*/ 619752 h 619752"/>
                <a:gd name="connsiteX4" fmla="*/ 444 w 449195"/>
                <a:gd name="connsiteY4" fmla="*/ 236624 h 619752"/>
                <a:gd name="connsiteX0" fmla="*/ 443 w 445010"/>
                <a:gd name="connsiteY0" fmla="*/ 236633 h 619761"/>
                <a:gd name="connsiteX1" fmla="*/ 221362 w 445010"/>
                <a:gd name="connsiteY1" fmla="*/ 87 h 619761"/>
                <a:gd name="connsiteX2" fmla="*/ 444017 w 445010"/>
                <a:gd name="connsiteY2" fmla="*/ 250138 h 619761"/>
                <a:gd name="connsiteX3" fmla="*/ 223267 w 445010"/>
                <a:gd name="connsiteY3" fmla="*/ 619761 h 619761"/>
                <a:gd name="connsiteX4" fmla="*/ 443 w 445010"/>
                <a:gd name="connsiteY4" fmla="*/ 236633 h 619761"/>
                <a:gd name="connsiteX0" fmla="*/ 66 w 444633"/>
                <a:gd name="connsiteY0" fmla="*/ 236608 h 619736"/>
                <a:gd name="connsiteX1" fmla="*/ 220985 w 444633"/>
                <a:gd name="connsiteY1" fmla="*/ 62 h 619736"/>
                <a:gd name="connsiteX2" fmla="*/ 443640 w 444633"/>
                <a:gd name="connsiteY2" fmla="*/ 250113 h 619736"/>
                <a:gd name="connsiteX3" fmla="*/ 222890 w 444633"/>
                <a:gd name="connsiteY3" fmla="*/ 619736 h 619736"/>
                <a:gd name="connsiteX4" fmla="*/ 66 w 444633"/>
                <a:gd name="connsiteY4" fmla="*/ 236608 h 619736"/>
                <a:gd name="connsiteX0" fmla="*/ 2 w 443577"/>
                <a:gd name="connsiteY0" fmla="*/ 234893 h 618021"/>
                <a:gd name="connsiteX1" fmla="*/ 220081 w 443577"/>
                <a:gd name="connsiteY1" fmla="*/ 28 h 618021"/>
                <a:gd name="connsiteX2" fmla="*/ 443576 w 443577"/>
                <a:gd name="connsiteY2" fmla="*/ 248398 h 618021"/>
                <a:gd name="connsiteX3" fmla="*/ 222826 w 443577"/>
                <a:gd name="connsiteY3" fmla="*/ 618021 h 618021"/>
                <a:gd name="connsiteX4" fmla="*/ 2 w 443577"/>
                <a:gd name="connsiteY4" fmla="*/ 234893 h 618021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3646"/>
                <a:gd name="connsiteY0" fmla="*/ 234918 h 618046"/>
                <a:gd name="connsiteX1" fmla="*/ 220150 w 443646"/>
                <a:gd name="connsiteY1" fmla="*/ 53 h 618046"/>
                <a:gd name="connsiteX2" fmla="*/ 443645 w 443646"/>
                <a:gd name="connsiteY2" fmla="*/ 248423 h 618046"/>
                <a:gd name="connsiteX3" fmla="*/ 222895 w 443646"/>
                <a:gd name="connsiteY3" fmla="*/ 618046 h 618046"/>
                <a:gd name="connsiteX4" fmla="*/ 71 w 443646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134"/>
                <a:gd name="connsiteY0" fmla="*/ 234918 h 618046"/>
                <a:gd name="connsiteX1" fmla="*/ 220150 w 444134"/>
                <a:gd name="connsiteY1" fmla="*/ 53 h 618046"/>
                <a:gd name="connsiteX2" fmla="*/ 443645 w 444134"/>
                <a:gd name="connsiteY2" fmla="*/ 248423 h 618046"/>
                <a:gd name="connsiteX3" fmla="*/ 222895 w 444134"/>
                <a:gd name="connsiteY3" fmla="*/ 618046 h 618046"/>
                <a:gd name="connsiteX4" fmla="*/ 71 w 444134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667"/>
                <a:gd name="connsiteY0" fmla="*/ 234918 h 618046"/>
                <a:gd name="connsiteX1" fmla="*/ 220150 w 444667"/>
                <a:gd name="connsiteY1" fmla="*/ 53 h 618046"/>
                <a:gd name="connsiteX2" fmla="*/ 443645 w 444667"/>
                <a:gd name="connsiteY2" fmla="*/ 248423 h 618046"/>
                <a:gd name="connsiteX3" fmla="*/ 222895 w 444667"/>
                <a:gd name="connsiteY3" fmla="*/ 618046 h 618046"/>
                <a:gd name="connsiteX4" fmla="*/ 71 w 444667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  <a:gd name="connsiteX0" fmla="*/ 71 w 444471"/>
                <a:gd name="connsiteY0" fmla="*/ 234918 h 618046"/>
                <a:gd name="connsiteX1" fmla="*/ 220150 w 444471"/>
                <a:gd name="connsiteY1" fmla="*/ 53 h 618046"/>
                <a:gd name="connsiteX2" fmla="*/ 443645 w 444471"/>
                <a:gd name="connsiteY2" fmla="*/ 248423 h 618046"/>
                <a:gd name="connsiteX3" fmla="*/ 222895 w 444471"/>
                <a:gd name="connsiteY3" fmla="*/ 618046 h 618046"/>
                <a:gd name="connsiteX4" fmla="*/ 71 w 444471"/>
                <a:gd name="connsiteY4" fmla="*/ 234918 h 61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71" h="618046">
                  <a:moveTo>
                    <a:pt x="71" y="234918"/>
                  </a:moveTo>
                  <a:cubicBezTo>
                    <a:pt x="-3748" y="66351"/>
                    <a:pt x="146221" y="-2198"/>
                    <a:pt x="220150" y="53"/>
                  </a:cubicBezTo>
                  <a:cubicBezTo>
                    <a:pt x="294079" y="2304"/>
                    <a:pt x="457479" y="54638"/>
                    <a:pt x="443645" y="248423"/>
                  </a:cubicBezTo>
                  <a:cubicBezTo>
                    <a:pt x="429811" y="442208"/>
                    <a:pt x="288411" y="552151"/>
                    <a:pt x="222895" y="618046"/>
                  </a:cubicBezTo>
                  <a:cubicBezTo>
                    <a:pt x="141970" y="537637"/>
                    <a:pt x="3890" y="403485"/>
                    <a:pt x="71" y="2349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586595" y="680577"/>
              <a:ext cx="53168" cy="53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5157" y="1080910"/>
            <a:ext cx="206231" cy="206231"/>
            <a:chOff x="966176" y="2759575"/>
            <a:chExt cx="3152077" cy="31520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7" name="Donut 106"/>
            <p:cNvSpPr/>
            <p:nvPr/>
          </p:nvSpPr>
          <p:spPr>
            <a:xfrm>
              <a:off x="966176" y="2759575"/>
              <a:ext cx="3152077" cy="3152077"/>
            </a:xfrm>
            <a:prstGeom prst="donut">
              <a:avLst>
                <a:gd name="adj" fmla="val 106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70630" y="3348690"/>
              <a:ext cx="935670" cy="1410499"/>
              <a:chOff x="2199208" y="3100611"/>
              <a:chExt cx="1319696" cy="1989408"/>
            </a:xfrm>
            <a:grpFill/>
          </p:grpSpPr>
          <p:sp>
            <p:nvSpPr>
              <p:cNvPr id="109" name="Oval 108"/>
              <p:cNvSpPr/>
              <p:nvPr/>
            </p:nvSpPr>
            <p:spPr>
              <a:xfrm rot="13500000" flipV="1">
                <a:off x="2201641" y="4276152"/>
                <a:ext cx="528516" cy="5285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pitchFamily="2" charset="0"/>
                  <a:ea typeface="Roboto" pitchFamily="2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 rot="1800000">
                <a:off x="2422853" y="4591838"/>
                <a:ext cx="1096051" cy="498181"/>
                <a:chOff x="2514740" y="4294555"/>
                <a:chExt cx="1096051" cy="498181"/>
              </a:xfrm>
              <a:grpFill/>
            </p:grpSpPr>
            <p:sp>
              <p:nvSpPr>
                <p:cNvPr id="114" name="Trapezoid 113"/>
                <p:cNvSpPr/>
                <p:nvPr/>
              </p:nvSpPr>
              <p:spPr>
                <a:xfrm rot="16200000" flipV="1">
                  <a:off x="2753915" y="4055380"/>
                  <a:ext cx="498181" cy="976531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 rot="13500000" flipV="1">
                  <a:off x="3361732" y="4419042"/>
                  <a:ext cx="249059" cy="24905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199208" y="3100611"/>
                <a:ext cx="498181" cy="1420450"/>
                <a:chOff x="2199208" y="3100611"/>
                <a:chExt cx="498181" cy="1420450"/>
              </a:xfrm>
              <a:grpFill/>
            </p:grpSpPr>
            <p:sp>
              <p:nvSpPr>
                <p:cNvPr id="112" name="Trapezoid 111"/>
                <p:cNvSpPr/>
                <p:nvPr/>
              </p:nvSpPr>
              <p:spPr>
                <a:xfrm rot="10800000" flipV="1">
                  <a:off x="2199208" y="3213142"/>
                  <a:ext cx="498181" cy="1307919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 rot="13500000" flipV="1">
                  <a:off x="2324268" y="3100611"/>
                  <a:ext cx="248433" cy="24843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</p:grpSp>
      <p:cxnSp>
        <p:nvCxnSpPr>
          <p:cNvPr id="10" name="Straight Connector 9"/>
          <p:cNvCxnSpPr/>
          <p:nvPr/>
        </p:nvCxnSpPr>
        <p:spPr>
          <a:xfrm>
            <a:off x="0" y="4060233"/>
            <a:ext cx="22957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/>
          <a:srcRect l="2068" t="35461" r="76854" b="44520"/>
          <a:stretch/>
        </p:blipFill>
        <p:spPr>
          <a:xfrm>
            <a:off x="27391" y="4087419"/>
            <a:ext cx="2182010" cy="195362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025760" y="4359409"/>
            <a:ext cx="116776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0002" y="3623887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Collections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87" y="3643333"/>
            <a:ext cx="230342" cy="226924"/>
            <a:chOff x="126443" y="3316376"/>
            <a:chExt cx="230342" cy="226924"/>
          </a:xfrm>
        </p:grpSpPr>
        <p:sp>
          <p:nvSpPr>
            <p:cNvPr id="13" name="Rounded Rectangle 12"/>
            <p:cNvSpPr/>
            <p:nvPr/>
          </p:nvSpPr>
          <p:spPr>
            <a:xfrm>
              <a:off x="126443" y="3343561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57046" y="3316376"/>
              <a:ext cx="199739" cy="19973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2519312" y="628113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Region in France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265506" y="592848"/>
            <a:ext cx="365761" cy="365761"/>
            <a:chOff x="3072579" y="-1"/>
            <a:chExt cx="600261" cy="600261"/>
          </a:xfrm>
        </p:grpSpPr>
        <p:sp>
          <p:nvSpPr>
            <p:cNvPr id="123" name="Rectangle 122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1561031" y="697125"/>
            <a:ext cx="365761" cy="365761"/>
            <a:chOff x="3072579" y="-1"/>
            <a:chExt cx="600261" cy="600261"/>
          </a:xfrm>
        </p:grpSpPr>
        <p:sp>
          <p:nvSpPr>
            <p:cNvPr id="126" name="Rectangle 125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eft-Right Arrow 12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3651" y="8242502"/>
            <a:ext cx="292165" cy="292165"/>
            <a:chOff x="13710934" y="3289421"/>
            <a:chExt cx="292165" cy="292165"/>
          </a:xfrm>
        </p:grpSpPr>
        <p:sp>
          <p:nvSpPr>
            <p:cNvPr id="15" name="Oval 14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alf Frame 1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729468" y="12406010"/>
            <a:ext cx="289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Find more hotel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s </a:t>
            </a:r>
            <a:r>
              <a:rPr lang="en-US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&gt;</a:t>
            </a:r>
            <a:endParaRPr lang="en-US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569389" y="7751868"/>
            <a:ext cx="292165" cy="292165"/>
            <a:chOff x="13710934" y="3289421"/>
            <a:chExt cx="292165" cy="292165"/>
          </a:xfrm>
        </p:grpSpPr>
        <p:sp>
          <p:nvSpPr>
            <p:cNvPr id="130" name="Oval 129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chemeClr val="bg1">
                <a:lumMod val="75000"/>
                <a:alpha val="7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Half Frame 130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506540" y="8220000"/>
            <a:ext cx="292165" cy="292165"/>
            <a:chOff x="13710934" y="3289421"/>
            <a:chExt cx="292165" cy="292165"/>
          </a:xfrm>
        </p:grpSpPr>
        <p:sp>
          <p:nvSpPr>
            <p:cNvPr id="133" name="Oval 132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Half Frame 133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245208" y="8242502"/>
            <a:ext cx="292165" cy="292165"/>
            <a:chOff x="13710934" y="3289421"/>
            <a:chExt cx="292165" cy="292165"/>
          </a:xfrm>
        </p:grpSpPr>
        <p:sp>
          <p:nvSpPr>
            <p:cNvPr id="136" name="Oval 135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Half Frame 136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108417" y="704240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9" name="Donut 138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0002" y="685896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</a:rPr>
              <a:t>Search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95728" y="0"/>
            <a:ext cx="9896272" cy="685115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18768" y="114061"/>
            <a:ext cx="2856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X</a:t>
            </a:r>
            <a:endParaRPr lang="en-US" sz="1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22514" y="0"/>
            <a:ext cx="0" cy="6886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23516" y="194527"/>
            <a:ext cx="1237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 selected</a:t>
            </a:r>
            <a:endParaRPr lang="en-US" dirty="0"/>
          </a:p>
        </p:txBody>
      </p:sp>
      <p:sp>
        <p:nvSpPr>
          <p:cNvPr id="145" name="5-Point Star 144"/>
          <p:cNvSpPr/>
          <p:nvPr/>
        </p:nvSpPr>
        <p:spPr>
          <a:xfrm>
            <a:off x="10080291" y="26050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0470928" y="26000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147" name="Oval 146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52" name="Plus 151"/>
          <p:cNvSpPr/>
          <p:nvPr/>
        </p:nvSpPr>
        <p:spPr>
          <a:xfrm>
            <a:off x="10878271" y="23384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53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56" y="24310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53"/>
          <p:cNvGrpSpPr/>
          <p:nvPr/>
        </p:nvGrpSpPr>
        <p:grpSpPr>
          <a:xfrm>
            <a:off x="11298548" y="250833"/>
            <a:ext cx="223604" cy="208189"/>
            <a:chOff x="2086060" y="612293"/>
            <a:chExt cx="140923" cy="131208"/>
          </a:xfrm>
        </p:grpSpPr>
        <p:grpSp>
          <p:nvGrpSpPr>
            <p:cNvPr id="155" name="Group 154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60" name="Rounded Rectangle 159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63" name="Rounded Rectangle 162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62" name="Rounded Rectangle 161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656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03" t="15284" r="14149" b="154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7" y="-1"/>
            <a:ext cx="3203730" cy="23830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9047" y="2383030"/>
            <a:ext cx="3203730" cy="913041"/>
          </a:xfrm>
          <a:prstGeom prst="rect">
            <a:avLst/>
          </a:prstGeom>
          <a:solidFill>
            <a:srgbClr val="E74C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2133" y="2428750"/>
            <a:ext cx="256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France &gt; Loire Valley</a:t>
            </a:r>
            <a:endParaRPr lang="en-US" sz="16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133" y="2735484"/>
            <a:ext cx="290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Region in France</a:t>
            </a:r>
            <a:endParaRPr lang="en-US" sz="1200" dirty="0" smtClean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8192" y="3289482"/>
            <a:ext cx="3214648" cy="38455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47904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" y="30479"/>
            <a:ext cx="394887" cy="3352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r="81638"/>
          <a:stretch/>
        </p:blipFill>
        <p:spPr>
          <a:xfrm>
            <a:off x="21746" y="944664"/>
            <a:ext cx="426509" cy="496867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00793" y="3564135"/>
            <a:ext cx="3172047" cy="569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239963" algn="l"/>
              </a:tabLst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Known for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its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castles that served blah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blah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awladalsk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dlaskjd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	</a:t>
            </a:r>
            <a:r>
              <a:rPr lang="en-US" sz="1100" b="1" dirty="0" smtClean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expand </a:t>
            </a:r>
            <a:r>
              <a:rPr lang="en-US" sz="1100" dirty="0">
                <a:solidFill>
                  <a:srgbClr val="0070C0"/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100" dirty="0">
              <a:solidFill>
                <a:srgbClr val="0070C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0793" y="3364937"/>
            <a:ext cx="4807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My notes: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0242" y="5079229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Links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visited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0242" y="4710012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Reviews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79047" y="4663903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9047" y="5033120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9047" y="5402337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0242" y="4340795"/>
            <a:ext cx="28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Details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0242" y="5448446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Destinations 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▶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0242" y="5817661"/>
            <a:ext cx="1729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Attractions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▼</a:t>
            </a:r>
            <a:endParaRPr lang="en-US" sz="1000" b="1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79047" y="5771554"/>
            <a:ext cx="32037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93" y="6079674"/>
            <a:ext cx="858107" cy="4991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408349" y="610900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le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54407" y="6684596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4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7" y="6606102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Oval 81"/>
          <p:cNvSpPr/>
          <p:nvPr/>
        </p:nvSpPr>
        <p:spPr>
          <a:xfrm>
            <a:off x="7645400" y="278281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09360" y="28285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67680" y="4200139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701280" y="2904739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56784" y="3421528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385560" y="39169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643880" y="4243365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987580" y="2767304"/>
            <a:ext cx="2220428" cy="2219707"/>
            <a:chOff x="6939057" y="2767304"/>
            <a:chExt cx="2220428" cy="2219707"/>
          </a:xfrm>
        </p:grpSpPr>
        <p:grpSp>
          <p:nvGrpSpPr>
            <p:cNvPr id="77" name="Group 76"/>
            <p:cNvGrpSpPr/>
            <p:nvPr/>
          </p:nvGrpSpPr>
          <p:grpSpPr>
            <a:xfrm>
              <a:off x="6939057" y="2767304"/>
              <a:ext cx="2184097" cy="2219707"/>
              <a:chOff x="8216776" y="1919379"/>
              <a:chExt cx="2184097" cy="2219707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6776" y="1919379"/>
                <a:ext cx="2184097" cy="1629332"/>
              </a:xfrm>
              <a:prstGeom prst="rect">
                <a:avLst/>
              </a:prstGeom>
            </p:spPr>
          </p:pic>
          <p:grpSp>
            <p:nvGrpSpPr>
              <p:cNvPr id="79" name="Group 78"/>
              <p:cNvGrpSpPr/>
              <p:nvPr/>
            </p:nvGrpSpPr>
            <p:grpSpPr>
              <a:xfrm>
                <a:off x="8216776" y="3211296"/>
                <a:ext cx="2184097" cy="927790"/>
                <a:chOff x="3250693" y="2897002"/>
                <a:chExt cx="2184097" cy="92779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3250693" y="2897002"/>
                  <a:ext cx="2184097" cy="9277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Roboto" pitchFamily="2" charset="0"/>
                    <a:ea typeface="Roboto" pitchFamily="2" charset="0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262467" y="2970036"/>
                  <a:ext cx="212292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Musee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de </a:t>
                  </a:r>
                  <a:r>
                    <a:rPr lang="en-US" sz="12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Giverny</a:t>
                  </a:r>
                  <a:endParaRPr lang="en-US" sz="1200" b="1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endPara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  <a:p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Museum</a:t>
                  </a:r>
                </a:p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     1 </a:t>
                  </a:r>
                  <a:r>
                    <a:rPr lang="en-US" sz="1200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hr</a:t>
                  </a:r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 from </a:t>
                  </a:r>
                  <a:r>
                    <a:rPr lang="en-US" sz="12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Roboto" pitchFamily="2" charset="0"/>
                      <a:ea typeface="Roboto" pitchFamily="2" charset="0"/>
                    </a:rPr>
                    <a:t>Paris</a:t>
                  </a:r>
                  <a:endPara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Roboto" pitchFamily="2" charset="0"/>
                    <a:ea typeface="Roboto" pitchFamily="2" charset="0"/>
                  </a:endParaRPr>
                </a:p>
              </p:txBody>
            </p:sp>
          </p:grpSp>
        </p:grpSp>
        <p:cxnSp>
          <p:nvCxnSpPr>
            <p:cNvPr id="94" name="Straight Connector 93"/>
            <p:cNvCxnSpPr/>
            <p:nvPr/>
          </p:nvCxnSpPr>
          <p:spPr>
            <a:xfrm flipH="1">
              <a:off x="6950832" y="4053987"/>
              <a:ext cx="2208653" cy="33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/>
          <p:cNvSpPr/>
          <p:nvPr/>
        </p:nvSpPr>
        <p:spPr>
          <a:xfrm>
            <a:off x="6883400" y="399315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5-Point Star 96"/>
          <p:cNvSpPr/>
          <p:nvPr/>
        </p:nvSpPr>
        <p:spPr>
          <a:xfrm>
            <a:off x="675076" y="3017392"/>
            <a:ext cx="200046" cy="200046"/>
          </a:xfrm>
          <a:prstGeom prst="star5">
            <a:avLst>
              <a:gd name="adj" fmla="val 2736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065713" y="3016898"/>
            <a:ext cx="189101" cy="200836"/>
            <a:chOff x="7371034" y="2375809"/>
            <a:chExt cx="565196" cy="600267"/>
          </a:xfrm>
          <a:solidFill>
            <a:schemeClr val="bg1"/>
          </a:solidFill>
        </p:grpSpPr>
        <p:sp>
          <p:nvSpPr>
            <p:cNvPr id="99" name="Oval 98"/>
            <p:cNvSpPr/>
            <p:nvPr/>
          </p:nvSpPr>
          <p:spPr>
            <a:xfrm>
              <a:off x="7741920" y="2375809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741920" y="2781766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371034" y="2578787"/>
              <a:ext cx="194310" cy="19431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9952514">
              <a:off x="7452055" y="2552115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41553" flipV="1">
              <a:off x="7452054" y="2763763"/>
              <a:ext cx="411480" cy="45719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04" name="Plus 103"/>
          <p:cNvSpPr/>
          <p:nvPr/>
        </p:nvSpPr>
        <p:spPr>
          <a:xfrm>
            <a:off x="1473056" y="2990732"/>
            <a:ext cx="242699" cy="242699"/>
          </a:xfrm>
          <a:prstGeom prst="mathPlus">
            <a:avLst>
              <a:gd name="adj1" fmla="val 128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5" name="Picture 20" descr="https://cdn2.iconfinder.com/data/icons/windows-8-metro-style/512/trash-.pn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36" y="2999992"/>
            <a:ext cx="195043" cy="19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49" y="4021395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/>
          <p:cNvGrpSpPr/>
          <p:nvPr/>
        </p:nvGrpSpPr>
        <p:grpSpPr>
          <a:xfrm>
            <a:off x="3313175" y="-1"/>
            <a:ext cx="365761" cy="365761"/>
            <a:chOff x="3072579" y="-1"/>
            <a:chExt cx="600261" cy="600261"/>
          </a:xfrm>
        </p:grpSpPr>
        <p:sp>
          <p:nvSpPr>
            <p:cNvPr id="108" name="Rectangle 107"/>
            <p:cNvSpPr/>
            <p:nvPr/>
          </p:nvSpPr>
          <p:spPr>
            <a:xfrm>
              <a:off x="3072579" y="-1"/>
              <a:ext cx="600261" cy="600261"/>
            </a:xfrm>
            <a:prstGeom prst="rect">
              <a:avLst/>
            </a:prstGeom>
            <a:solidFill>
              <a:srgbClr val="00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8900000">
              <a:off x="3151555" y="202885"/>
              <a:ext cx="442308" cy="194489"/>
            </a:xfrm>
            <a:prstGeom prst="leftRightArrow">
              <a:avLst>
                <a:gd name="adj1" fmla="val 27838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11822172" y="-1"/>
            <a:ext cx="365761" cy="365761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grpSp>
        <p:nvGrpSpPr>
          <p:cNvPr id="116" name="Group 115"/>
          <p:cNvGrpSpPr/>
          <p:nvPr/>
        </p:nvGrpSpPr>
        <p:grpSpPr>
          <a:xfrm rot="18900000">
            <a:off x="148290" y="582952"/>
            <a:ext cx="148697" cy="228396"/>
            <a:chOff x="2971087" y="5135934"/>
            <a:chExt cx="941146" cy="1445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Donut 116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Oval 118"/>
          <p:cNvSpPr/>
          <p:nvPr/>
        </p:nvSpPr>
        <p:spPr>
          <a:xfrm>
            <a:off x="8396520" y="36576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038417" y="50896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618442" y="256032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570404" y="481791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342872" y="202467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1950188" y="1810080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2042804" y="2003443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7046619" y="2819916"/>
            <a:ext cx="292165" cy="292165"/>
            <a:chOff x="13710934" y="3289421"/>
            <a:chExt cx="292165" cy="292165"/>
          </a:xfrm>
        </p:grpSpPr>
        <p:sp>
          <p:nvSpPr>
            <p:cNvPr id="127" name="Oval 126"/>
            <p:cNvSpPr/>
            <p:nvPr/>
          </p:nvSpPr>
          <p:spPr>
            <a:xfrm>
              <a:off x="13710934" y="3289421"/>
              <a:ext cx="292165" cy="292165"/>
            </a:xfrm>
            <a:prstGeom prst="ellipse">
              <a:avLst/>
            </a:prstGeom>
            <a:solidFill>
              <a:srgbClr val="FFFFFF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alf Frame 127"/>
            <p:cNvSpPr/>
            <p:nvPr/>
          </p:nvSpPr>
          <p:spPr>
            <a:xfrm rot="13500000">
              <a:off x="13812945" y="3309163"/>
              <a:ext cx="98299" cy="207679"/>
            </a:xfrm>
            <a:prstGeom prst="halfFrame">
              <a:avLst>
                <a:gd name="adj1" fmla="val 38148"/>
                <a:gd name="adj2" fmla="val 32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849994" y="2972707"/>
            <a:ext cx="228257" cy="212521"/>
            <a:chOff x="2086060" y="612293"/>
            <a:chExt cx="140923" cy="131208"/>
          </a:xfrm>
        </p:grpSpPr>
        <p:grpSp>
          <p:nvGrpSpPr>
            <p:cNvPr id="130" name="Group 129"/>
            <p:cNvGrpSpPr/>
            <p:nvPr/>
          </p:nvGrpSpPr>
          <p:grpSpPr>
            <a:xfrm>
              <a:off x="2086060" y="612293"/>
              <a:ext cx="140923" cy="131208"/>
              <a:chOff x="6049118" y="2800219"/>
              <a:chExt cx="358971" cy="334221"/>
            </a:xfrm>
          </p:grpSpPr>
          <p:sp>
            <p:nvSpPr>
              <p:cNvPr id="135" name="Rounded Rectangle 134"/>
              <p:cNvSpPr/>
              <p:nvPr/>
            </p:nvSpPr>
            <p:spPr bwMode="auto">
              <a:xfrm>
                <a:off x="6049118" y="2852300"/>
                <a:ext cx="358971" cy="282140"/>
              </a:xfrm>
              <a:prstGeom prst="roundRect">
                <a:avLst>
                  <a:gd name="adj" fmla="val 696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6120749" y="2800219"/>
                <a:ext cx="215709" cy="73160"/>
                <a:chOff x="6125301" y="2800219"/>
                <a:chExt cx="215709" cy="73160"/>
              </a:xfrm>
            </p:grpSpPr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125301" y="2801495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294867" y="2800219"/>
                  <a:ext cx="46143" cy="718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6049118" y="2861304"/>
                <a:ext cx="358971" cy="5991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103488" y="686474"/>
              <a:ext cx="106067" cy="29886"/>
              <a:chOff x="2092058" y="685924"/>
              <a:chExt cx="106067" cy="2988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092058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13014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2168239" y="685924"/>
                <a:ext cx="29886" cy="298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7106225" y="4755123"/>
            <a:ext cx="199735" cy="122626"/>
            <a:chOff x="5633598" y="1676851"/>
            <a:chExt cx="3014125" cy="1850506"/>
          </a:xfrm>
        </p:grpSpPr>
        <p:sp>
          <p:nvSpPr>
            <p:cNvPr id="141" name="Oval 140"/>
            <p:cNvSpPr/>
            <p:nvPr/>
          </p:nvSpPr>
          <p:spPr>
            <a:xfrm>
              <a:off x="7635777" y="2990909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5996341" y="2966640"/>
              <a:ext cx="536448" cy="53644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5633598" y="1676851"/>
              <a:ext cx="3014125" cy="1623574"/>
            </a:xfrm>
            <a:custGeom>
              <a:avLst/>
              <a:gdLst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03376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0 w 3145536"/>
                <a:gd name="connsiteY11" fmla="*/ 633984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6096 w 3145536"/>
                <a:gd name="connsiteY11" fmla="*/ 707136 h 1499616"/>
                <a:gd name="connsiteX12" fmla="*/ 0 w 3145536"/>
                <a:gd name="connsiteY12" fmla="*/ 1444752 h 1499616"/>
                <a:gd name="connsiteX13" fmla="*/ 365760 w 3145536"/>
                <a:gd name="connsiteY13" fmla="*/ 1456944 h 1499616"/>
                <a:gd name="connsiteX0" fmla="*/ 464673 w 3244449"/>
                <a:gd name="connsiteY0" fmla="*/ 1456944 h 1499616"/>
                <a:gd name="connsiteX1" fmla="*/ 885297 w 3244449"/>
                <a:gd name="connsiteY1" fmla="*/ 1139952 h 1499616"/>
                <a:gd name="connsiteX2" fmla="*/ 1348593 w 3244449"/>
                <a:gd name="connsiteY2" fmla="*/ 1499616 h 1499616"/>
                <a:gd name="connsiteX3" fmla="*/ 2055729 w 3244449"/>
                <a:gd name="connsiteY3" fmla="*/ 1499616 h 1499616"/>
                <a:gd name="connsiteX4" fmla="*/ 2470257 w 3244449"/>
                <a:gd name="connsiteY4" fmla="*/ 1115568 h 1499616"/>
                <a:gd name="connsiteX5" fmla="*/ 2909169 w 3244449"/>
                <a:gd name="connsiteY5" fmla="*/ 1469136 h 1499616"/>
                <a:gd name="connsiteX6" fmla="*/ 3244449 w 3244449"/>
                <a:gd name="connsiteY6" fmla="*/ 1481328 h 1499616"/>
                <a:gd name="connsiteX7" fmla="*/ 3183489 w 3244449"/>
                <a:gd name="connsiteY7" fmla="*/ 719328 h 1499616"/>
                <a:gd name="connsiteX8" fmla="*/ 2543409 w 3244449"/>
                <a:gd name="connsiteY8" fmla="*/ 627888 h 1499616"/>
                <a:gd name="connsiteX9" fmla="*/ 1994769 w 3244449"/>
                <a:gd name="connsiteY9" fmla="*/ 54864 h 1499616"/>
                <a:gd name="connsiteX10" fmla="*/ 1287633 w 3244449"/>
                <a:gd name="connsiteY10" fmla="*/ 0 h 1499616"/>
                <a:gd name="connsiteX11" fmla="*/ 105009 w 3244449"/>
                <a:gd name="connsiteY11" fmla="*/ 707136 h 1499616"/>
                <a:gd name="connsiteX12" fmla="*/ 98913 w 3244449"/>
                <a:gd name="connsiteY12" fmla="*/ 1444752 h 1499616"/>
                <a:gd name="connsiteX13" fmla="*/ 464673 w 3244449"/>
                <a:gd name="connsiteY13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365760 w 3145536"/>
                <a:gd name="connsiteY0" fmla="*/ 1456944 h 1499616"/>
                <a:gd name="connsiteX1" fmla="*/ 786384 w 3145536"/>
                <a:gd name="connsiteY1" fmla="*/ 1139952 h 1499616"/>
                <a:gd name="connsiteX2" fmla="*/ 1249680 w 3145536"/>
                <a:gd name="connsiteY2" fmla="*/ 1499616 h 1499616"/>
                <a:gd name="connsiteX3" fmla="*/ 1956816 w 3145536"/>
                <a:gd name="connsiteY3" fmla="*/ 1499616 h 1499616"/>
                <a:gd name="connsiteX4" fmla="*/ 2371344 w 3145536"/>
                <a:gd name="connsiteY4" fmla="*/ 1115568 h 1499616"/>
                <a:gd name="connsiteX5" fmla="*/ 2810256 w 3145536"/>
                <a:gd name="connsiteY5" fmla="*/ 1469136 h 1499616"/>
                <a:gd name="connsiteX6" fmla="*/ 3145536 w 3145536"/>
                <a:gd name="connsiteY6" fmla="*/ 1481328 h 1499616"/>
                <a:gd name="connsiteX7" fmla="*/ 3084576 w 3145536"/>
                <a:gd name="connsiteY7" fmla="*/ 719328 h 1499616"/>
                <a:gd name="connsiteX8" fmla="*/ 2444496 w 3145536"/>
                <a:gd name="connsiteY8" fmla="*/ 627888 h 1499616"/>
                <a:gd name="connsiteX9" fmla="*/ 1895856 w 3145536"/>
                <a:gd name="connsiteY9" fmla="*/ 54864 h 1499616"/>
                <a:gd name="connsiteX10" fmla="*/ 1188720 w 3145536"/>
                <a:gd name="connsiteY10" fmla="*/ 0 h 1499616"/>
                <a:gd name="connsiteX11" fmla="*/ 0 w 3145536"/>
                <a:gd name="connsiteY11" fmla="*/ 1444752 h 1499616"/>
                <a:gd name="connsiteX12" fmla="*/ 365760 w 3145536"/>
                <a:gd name="connsiteY12" fmla="*/ 1456944 h 1499616"/>
                <a:gd name="connsiteX0" fmla="*/ 401015 w 3180791"/>
                <a:gd name="connsiteY0" fmla="*/ 1456944 h 1499616"/>
                <a:gd name="connsiteX1" fmla="*/ 821639 w 3180791"/>
                <a:gd name="connsiteY1" fmla="*/ 1139952 h 1499616"/>
                <a:gd name="connsiteX2" fmla="*/ 1284935 w 3180791"/>
                <a:gd name="connsiteY2" fmla="*/ 1499616 h 1499616"/>
                <a:gd name="connsiteX3" fmla="*/ 1992071 w 3180791"/>
                <a:gd name="connsiteY3" fmla="*/ 1499616 h 1499616"/>
                <a:gd name="connsiteX4" fmla="*/ 2406599 w 3180791"/>
                <a:gd name="connsiteY4" fmla="*/ 1115568 h 1499616"/>
                <a:gd name="connsiteX5" fmla="*/ 2845511 w 3180791"/>
                <a:gd name="connsiteY5" fmla="*/ 1469136 h 1499616"/>
                <a:gd name="connsiteX6" fmla="*/ 3180791 w 3180791"/>
                <a:gd name="connsiteY6" fmla="*/ 1481328 h 1499616"/>
                <a:gd name="connsiteX7" fmla="*/ 3119831 w 3180791"/>
                <a:gd name="connsiteY7" fmla="*/ 719328 h 1499616"/>
                <a:gd name="connsiteX8" fmla="*/ 2479751 w 3180791"/>
                <a:gd name="connsiteY8" fmla="*/ 627888 h 1499616"/>
                <a:gd name="connsiteX9" fmla="*/ 1931111 w 3180791"/>
                <a:gd name="connsiteY9" fmla="*/ 54864 h 1499616"/>
                <a:gd name="connsiteX10" fmla="*/ 1223975 w 3180791"/>
                <a:gd name="connsiteY10" fmla="*/ 0 h 1499616"/>
                <a:gd name="connsiteX11" fmla="*/ 35255 w 3180791"/>
                <a:gd name="connsiteY11" fmla="*/ 1444752 h 1499616"/>
                <a:gd name="connsiteX12" fmla="*/ 401015 w 3180791"/>
                <a:gd name="connsiteY12" fmla="*/ 1456944 h 1499616"/>
                <a:gd name="connsiteX0" fmla="*/ 419724 w 3199500"/>
                <a:gd name="connsiteY0" fmla="*/ 1402080 h 1444752"/>
                <a:gd name="connsiteX1" fmla="*/ 840348 w 3199500"/>
                <a:gd name="connsiteY1" fmla="*/ 1085088 h 1444752"/>
                <a:gd name="connsiteX2" fmla="*/ 1303644 w 3199500"/>
                <a:gd name="connsiteY2" fmla="*/ 1444752 h 1444752"/>
                <a:gd name="connsiteX3" fmla="*/ 2010780 w 3199500"/>
                <a:gd name="connsiteY3" fmla="*/ 1444752 h 1444752"/>
                <a:gd name="connsiteX4" fmla="*/ 2425308 w 3199500"/>
                <a:gd name="connsiteY4" fmla="*/ 1060704 h 1444752"/>
                <a:gd name="connsiteX5" fmla="*/ 2864220 w 3199500"/>
                <a:gd name="connsiteY5" fmla="*/ 1414272 h 1444752"/>
                <a:gd name="connsiteX6" fmla="*/ 3199500 w 3199500"/>
                <a:gd name="connsiteY6" fmla="*/ 1426464 h 1444752"/>
                <a:gd name="connsiteX7" fmla="*/ 3138540 w 3199500"/>
                <a:gd name="connsiteY7" fmla="*/ 664464 h 1444752"/>
                <a:gd name="connsiteX8" fmla="*/ 2498460 w 3199500"/>
                <a:gd name="connsiteY8" fmla="*/ 573024 h 1444752"/>
                <a:gd name="connsiteX9" fmla="*/ 1949820 w 3199500"/>
                <a:gd name="connsiteY9" fmla="*/ 0 h 1444752"/>
                <a:gd name="connsiteX10" fmla="*/ 785484 w 3199500"/>
                <a:gd name="connsiteY10" fmla="*/ 18288 h 1444752"/>
                <a:gd name="connsiteX11" fmla="*/ 53964 w 3199500"/>
                <a:gd name="connsiteY11" fmla="*/ 1389888 h 1444752"/>
                <a:gd name="connsiteX12" fmla="*/ 419724 w 3199500"/>
                <a:gd name="connsiteY12" fmla="*/ 1402080 h 1444752"/>
                <a:gd name="connsiteX0" fmla="*/ 365760 w 3145536"/>
                <a:gd name="connsiteY0" fmla="*/ 1517354 h 1560026"/>
                <a:gd name="connsiteX1" fmla="*/ 786384 w 3145536"/>
                <a:gd name="connsiteY1" fmla="*/ 1200362 h 1560026"/>
                <a:gd name="connsiteX2" fmla="*/ 1249680 w 3145536"/>
                <a:gd name="connsiteY2" fmla="*/ 1560026 h 1560026"/>
                <a:gd name="connsiteX3" fmla="*/ 1956816 w 3145536"/>
                <a:gd name="connsiteY3" fmla="*/ 1560026 h 1560026"/>
                <a:gd name="connsiteX4" fmla="*/ 2371344 w 3145536"/>
                <a:gd name="connsiteY4" fmla="*/ 1175978 h 1560026"/>
                <a:gd name="connsiteX5" fmla="*/ 2810256 w 3145536"/>
                <a:gd name="connsiteY5" fmla="*/ 1529546 h 1560026"/>
                <a:gd name="connsiteX6" fmla="*/ 3145536 w 3145536"/>
                <a:gd name="connsiteY6" fmla="*/ 1541738 h 1560026"/>
                <a:gd name="connsiteX7" fmla="*/ 3084576 w 3145536"/>
                <a:gd name="connsiteY7" fmla="*/ 779738 h 1560026"/>
                <a:gd name="connsiteX8" fmla="*/ 2444496 w 3145536"/>
                <a:gd name="connsiteY8" fmla="*/ 688298 h 1560026"/>
                <a:gd name="connsiteX9" fmla="*/ 1895856 w 3145536"/>
                <a:gd name="connsiteY9" fmla="*/ 115274 h 1560026"/>
                <a:gd name="connsiteX10" fmla="*/ 731520 w 3145536"/>
                <a:gd name="connsiteY10" fmla="*/ 133562 h 1560026"/>
                <a:gd name="connsiteX11" fmla="*/ 0 w 3145536"/>
                <a:gd name="connsiteY11" fmla="*/ 1505162 h 1560026"/>
                <a:gd name="connsiteX12" fmla="*/ 365760 w 3145536"/>
                <a:gd name="connsiteY12" fmla="*/ 1517354 h 1560026"/>
                <a:gd name="connsiteX0" fmla="*/ 383437 w 3163213"/>
                <a:gd name="connsiteY0" fmla="*/ 1517354 h 1560026"/>
                <a:gd name="connsiteX1" fmla="*/ 804061 w 3163213"/>
                <a:gd name="connsiteY1" fmla="*/ 1200362 h 1560026"/>
                <a:gd name="connsiteX2" fmla="*/ 1267357 w 3163213"/>
                <a:gd name="connsiteY2" fmla="*/ 1560026 h 1560026"/>
                <a:gd name="connsiteX3" fmla="*/ 1974493 w 3163213"/>
                <a:gd name="connsiteY3" fmla="*/ 1560026 h 1560026"/>
                <a:gd name="connsiteX4" fmla="*/ 2389021 w 3163213"/>
                <a:gd name="connsiteY4" fmla="*/ 1175978 h 1560026"/>
                <a:gd name="connsiteX5" fmla="*/ 2827933 w 3163213"/>
                <a:gd name="connsiteY5" fmla="*/ 1529546 h 1560026"/>
                <a:gd name="connsiteX6" fmla="*/ 3163213 w 3163213"/>
                <a:gd name="connsiteY6" fmla="*/ 1541738 h 1560026"/>
                <a:gd name="connsiteX7" fmla="*/ 3102253 w 3163213"/>
                <a:gd name="connsiteY7" fmla="*/ 779738 h 1560026"/>
                <a:gd name="connsiteX8" fmla="*/ 2462173 w 3163213"/>
                <a:gd name="connsiteY8" fmla="*/ 688298 h 1560026"/>
                <a:gd name="connsiteX9" fmla="*/ 1913533 w 3163213"/>
                <a:gd name="connsiteY9" fmla="*/ 115274 h 1560026"/>
                <a:gd name="connsiteX10" fmla="*/ 749197 w 3163213"/>
                <a:gd name="connsiteY10" fmla="*/ 133562 h 1560026"/>
                <a:gd name="connsiteX11" fmla="*/ 17677 w 3163213"/>
                <a:gd name="connsiteY11" fmla="*/ 1505162 h 1560026"/>
                <a:gd name="connsiteX12" fmla="*/ 383437 w 3163213"/>
                <a:gd name="connsiteY12" fmla="*/ 1517354 h 1560026"/>
                <a:gd name="connsiteX0" fmla="*/ 377893 w 3157669"/>
                <a:gd name="connsiteY0" fmla="*/ 1517354 h 1560026"/>
                <a:gd name="connsiteX1" fmla="*/ 798517 w 3157669"/>
                <a:gd name="connsiteY1" fmla="*/ 1200362 h 1560026"/>
                <a:gd name="connsiteX2" fmla="*/ 1261813 w 3157669"/>
                <a:gd name="connsiteY2" fmla="*/ 1560026 h 1560026"/>
                <a:gd name="connsiteX3" fmla="*/ 1968949 w 3157669"/>
                <a:gd name="connsiteY3" fmla="*/ 1560026 h 1560026"/>
                <a:gd name="connsiteX4" fmla="*/ 2383477 w 3157669"/>
                <a:gd name="connsiteY4" fmla="*/ 1175978 h 1560026"/>
                <a:gd name="connsiteX5" fmla="*/ 2822389 w 3157669"/>
                <a:gd name="connsiteY5" fmla="*/ 1529546 h 1560026"/>
                <a:gd name="connsiteX6" fmla="*/ 3157669 w 3157669"/>
                <a:gd name="connsiteY6" fmla="*/ 1541738 h 1560026"/>
                <a:gd name="connsiteX7" fmla="*/ 3096709 w 3157669"/>
                <a:gd name="connsiteY7" fmla="*/ 779738 h 1560026"/>
                <a:gd name="connsiteX8" fmla="*/ 2456629 w 3157669"/>
                <a:gd name="connsiteY8" fmla="*/ 688298 h 1560026"/>
                <a:gd name="connsiteX9" fmla="*/ 1907989 w 3157669"/>
                <a:gd name="connsiteY9" fmla="*/ 115274 h 1560026"/>
                <a:gd name="connsiteX10" fmla="*/ 743653 w 3157669"/>
                <a:gd name="connsiteY10" fmla="*/ 133562 h 1560026"/>
                <a:gd name="connsiteX11" fmla="*/ 12133 w 3157669"/>
                <a:gd name="connsiteY11" fmla="*/ 1505162 h 1560026"/>
                <a:gd name="connsiteX12" fmla="*/ 377893 w 3157669"/>
                <a:gd name="connsiteY12" fmla="*/ 1517354 h 1560026"/>
                <a:gd name="connsiteX0" fmla="*/ 375400 w 3155176"/>
                <a:gd name="connsiteY0" fmla="*/ 1517354 h 1560812"/>
                <a:gd name="connsiteX1" fmla="*/ 796024 w 3155176"/>
                <a:gd name="connsiteY1" fmla="*/ 1200362 h 1560812"/>
                <a:gd name="connsiteX2" fmla="*/ 1259320 w 3155176"/>
                <a:gd name="connsiteY2" fmla="*/ 1560026 h 1560812"/>
                <a:gd name="connsiteX3" fmla="*/ 1966456 w 3155176"/>
                <a:gd name="connsiteY3" fmla="*/ 1560026 h 1560812"/>
                <a:gd name="connsiteX4" fmla="*/ 2380984 w 3155176"/>
                <a:gd name="connsiteY4" fmla="*/ 1175978 h 1560812"/>
                <a:gd name="connsiteX5" fmla="*/ 2819896 w 3155176"/>
                <a:gd name="connsiteY5" fmla="*/ 1529546 h 1560812"/>
                <a:gd name="connsiteX6" fmla="*/ 3155176 w 3155176"/>
                <a:gd name="connsiteY6" fmla="*/ 1541738 h 1560812"/>
                <a:gd name="connsiteX7" fmla="*/ 3094216 w 3155176"/>
                <a:gd name="connsiteY7" fmla="*/ 779738 h 1560812"/>
                <a:gd name="connsiteX8" fmla="*/ 2454136 w 3155176"/>
                <a:gd name="connsiteY8" fmla="*/ 688298 h 1560812"/>
                <a:gd name="connsiteX9" fmla="*/ 1905496 w 3155176"/>
                <a:gd name="connsiteY9" fmla="*/ 115274 h 1560812"/>
                <a:gd name="connsiteX10" fmla="*/ 741160 w 3155176"/>
                <a:gd name="connsiteY10" fmla="*/ 133562 h 1560812"/>
                <a:gd name="connsiteX11" fmla="*/ 9640 w 3155176"/>
                <a:gd name="connsiteY11" fmla="*/ 1505162 h 1560812"/>
                <a:gd name="connsiteX12" fmla="*/ 375400 w 3155176"/>
                <a:gd name="connsiteY12" fmla="*/ 1517354 h 1560812"/>
                <a:gd name="connsiteX0" fmla="*/ 243614 w 3023390"/>
                <a:gd name="connsiteY0" fmla="*/ 1505485 h 1548157"/>
                <a:gd name="connsiteX1" fmla="*/ 664238 w 3023390"/>
                <a:gd name="connsiteY1" fmla="*/ 1188493 h 1548157"/>
                <a:gd name="connsiteX2" fmla="*/ 1127534 w 3023390"/>
                <a:gd name="connsiteY2" fmla="*/ 1548157 h 1548157"/>
                <a:gd name="connsiteX3" fmla="*/ 1834670 w 3023390"/>
                <a:gd name="connsiteY3" fmla="*/ 1548157 h 1548157"/>
                <a:gd name="connsiteX4" fmla="*/ 2249198 w 3023390"/>
                <a:gd name="connsiteY4" fmla="*/ 1164109 h 1548157"/>
                <a:gd name="connsiteX5" fmla="*/ 2688110 w 3023390"/>
                <a:gd name="connsiteY5" fmla="*/ 1517677 h 1548157"/>
                <a:gd name="connsiteX6" fmla="*/ 3023390 w 3023390"/>
                <a:gd name="connsiteY6" fmla="*/ 1529869 h 1548157"/>
                <a:gd name="connsiteX7" fmla="*/ 2962430 w 3023390"/>
                <a:gd name="connsiteY7" fmla="*/ 767869 h 1548157"/>
                <a:gd name="connsiteX8" fmla="*/ 2322350 w 3023390"/>
                <a:gd name="connsiteY8" fmla="*/ 676429 h 1548157"/>
                <a:gd name="connsiteX9" fmla="*/ 1773710 w 3023390"/>
                <a:gd name="connsiteY9" fmla="*/ 103405 h 1548157"/>
                <a:gd name="connsiteX10" fmla="*/ 609374 w 3023390"/>
                <a:gd name="connsiteY10" fmla="*/ 121693 h 1548157"/>
                <a:gd name="connsiteX11" fmla="*/ 11966 w 3023390"/>
                <a:gd name="connsiteY11" fmla="*/ 1322605 h 1548157"/>
                <a:gd name="connsiteX12" fmla="*/ 243614 w 3023390"/>
                <a:gd name="connsiteY12" fmla="*/ 1505485 h 1548157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2698 w 2922474"/>
                <a:gd name="connsiteY0" fmla="*/ 1489784 h 1532456"/>
                <a:gd name="connsiteX1" fmla="*/ 563322 w 2922474"/>
                <a:gd name="connsiteY1" fmla="*/ 1172792 h 1532456"/>
                <a:gd name="connsiteX2" fmla="*/ 1026618 w 2922474"/>
                <a:gd name="connsiteY2" fmla="*/ 1532456 h 1532456"/>
                <a:gd name="connsiteX3" fmla="*/ 1733754 w 2922474"/>
                <a:gd name="connsiteY3" fmla="*/ 1532456 h 1532456"/>
                <a:gd name="connsiteX4" fmla="*/ 2148282 w 2922474"/>
                <a:gd name="connsiteY4" fmla="*/ 1148408 h 1532456"/>
                <a:gd name="connsiteX5" fmla="*/ 2587194 w 2922474"/>
                <a:gd name="connsiteY5" fmla="*/ 1501976 h 1532456"/>
                <a:gd name="connsiteX6" fmla="*/ 2922474 w 2922474"/>
                <a:gd name="connsiteY6" fmla="*/ 1514168 h 1532456"/>
                <a:gd name="connsiteX7" fmla="*/ 2861514 w 2922474"/>
                <a:gd name="connsiteY7" fmla="*/ 752168 h 1532456"/>
                <a:gd name="connsiteX8" fmla="*/ 2221434 w 2922474"/>
                <a:gd name="connsiteY8" fmla="*/ 660728 h 1532456"/>
                <a:gd name="connsiteX9" fmla="*/ 1672794 w 2922474"/>
                <a:gd name="connsiteY9" fmla="*/ 87704 h 1532456"/>
                <a:gd name="connsiteX10" fmla="*/ 508458 w 2922474"/>
                <a:gd name="connsiteY10" fmla="*/ 105992 h 1532456"/>
                <a:gd name="connsiteX11" fmla="*/ 14682 w 2922474"/>
                <a:gd name="connsiteY11" fmla="*/ 1075256 h 1532456"/>
                <a:gd name="connsiteX12" fmla="*/ 142698 w 2922474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146992 w 2926768"/>
                <a:gd name="connsiteY0" fmla="*/ 1489784 h 1532456"/>
                <a:gd name="connsiteX1" fmla="*/ 567616 w 2926768"/>
                <a:gd name="connsiteY1" fmla="*/ 1172792 h 1532456"/>
                <a:gd name="connsiteX2" fmla="*/ 1030912 w 2926768"/>
                <a:gd name="connsiteY2" fmla="*/ 1532456 h 1532456"/>
                <a:gd name="connsiteX3" fmla="*/ 1738048 w 2926768"/>
                <a:gd name="connsiteY3" fmla="*/ 1532456 h 1532456"/>
                <a:gd name="connsiteX4" fmla="*/ 2152576 w 2926768"/>
                <a:gd name="connsiteY4" fmla="*/ 1148408 h 1532456"/>
                <a:gd name="connsiteX5" fmla="*/ 2591488 w 2926768"/>
                <a:gd name="connsiteY5" fmla="*/ 1501976 h 1532456"/>
                <a:gd name="connsiteX6" fmla="*/ 2926768 w 2926768"/>
                <a:gd name="connsiteY6" fmla="*/ 1514168 h 1532456"/>
                <a:gd name="connsiteX7" fmla="*/ 2865808 w 2926768"/>
                <a:gd name="connsiteY7" fmla="*/ 752168 h 1532456"/>
                <a:gd name="connsiteX8" fmla="*/ 2225728 w 2926768"/>
                <a:gd name="connsiteY8" fmla="*/ 660728 h 1532456"/>
                <a:gd name="connsiteX9" fmla="*/ 1677088 w 2926768"/>
                <a:gd name="connsiteY9" fmla="*/ 87704 h 1532456"/>
                <a:gd name="connsiteX10" fmla="*/ 512752 w 2926768"/>
                <a:gd name="connsiteY10" fmla="*/ 105992 h 1532456"/>
                <a:gd name="connsiteX11" fmla="*/ 18976 w 2926768"/>
                <a:gd name="connsiteY11" fmla="*/ 1075256 h 1532456"/>
                <a:gd name="connsiteX12" fmla="*/ 146992 w 2926768"/>
                <a:gd name="connsiteY12" fmla="*/ 1489784 h 1532456"/>
                <a:gd name="connsiteX0" fmla="*/ 260474 w 3040250"/>
                <a:gd name="connsiteY0" fmla="*/ 1483378 h 1526050"/>
                <a:gd name="connsiteX1" fmla="*/ 681098 w 3040250"/>
                <a:gd name="connsiteY1" fmla="*/ 1166386 h 1526050"/>
                <a:gd name="connsiteX2" fmla="*/ 1144394 w 3040250"/>
                <a:gd name="connsiteY2" fmla="*/ 1526050 h 1526050"/>
                <a:gd name="connsiteX3" fmla="*/ 1851530 w 3040250"/>
                <a:gd name="connsiteY3" fmla="*/ 1526050 h 1526050"/>
                <a:gd name="connsiteX4" fmla="*/ 2266058 w 3040250"/>
                <a:gd name="connsiteY4" fmla="*/ 1142002 h 1526050"/>
                <a:gd name="connsiteX5" fmla="*/ 2704970 w 3040250"/>
                <a:gd name="connsiteY5" fmla="*/ 1495570 h 1526050"/>
                <a:gd name="connsiteX6" fmla="*/ 3040250 w 3040250"/>
                <a:gd name="connsiteY6" fmla="*/ 1507762 h 1526050"/>
                <a:gd name="connsiteX7" fmla="*/ 2979290 w 3040250"/>
                <a:gd name="connsiteY7" fmla="*/ 745762 h 1526050"/>
                <a:gd name="connsiteX8" fmla="*/ 2339210 w 3040250"/>
                <a:gd name="connsiteY8" fmla="*/ 654322 h 1526050"/>
                <a:gd name="connsiteX9" fmla="*/ 1790570 w 3040250"/>
                <a:gd name="connsiteY9" fmla="*/ 81298 h 1526050"/>
                <a:gd name="connsiteX10" fmla="*/ 626234 w 3040250"/>
                <a:gd name="connsiteY10" fmla="*/ 99586 h 1526050"/>
                <a:gd name="connsiteX11" fmla="*/ 10538 w 3040250"/>
                <a:gd name="connsiteY11" fmla="*/ 971314 h 1526050"/>
                <a:gd name="connsiteX12" fmla="*/ 260474 w 3040250"/>
                <a:gd name="connsiteY12" fmla="*/ 1483378 h 1526050"/>
                <a:gd name="connsiteX0" fmla="*/ 202573 w 2982349"/>
                <a:gd name="connsiteY0" fmla="*/ 1472602 h 1515274"/>
                <a:gd name="connsiteX1" fmla="*/ 623197 w 2982349"/>
                <a:gd name="connsiteY1" fmla="*/ 1155610 h 1515274"/>
                <a:gd name="connsiteX2" fmla="*/ 1086493 w 2982349"/>
                <a:gd name="connsiteY2" fmla="*/ 1515274 h 1515274"/>
                <a:gd name="connsiteX3" fmla="*/ 1793629 w 2982349"/>
                <a:gd name="connsiteY3" fmla="*/ 1515274 h 1515274"/>
                <a:gd name="connsiteX4" fmla="*/ 2208157 w 2982349"/>
                <a:gd name="connsiteY4" fmla="*/ 1131226 h 1515274"/>
                <a:gd name="connsiteX5" fmla="*/ 2647069 w 2982349"/>
                <a:gd name="connsiteY5" fmla="*/ 1484794 h 1515274"/>
                <a:gd name="connsiteX6" fmla="*/ 2982349 w 2982349"/>
                <a:gd name="connsiteY6" fmla="*/ 1496986 h 1515274"/>
                <a:gd name="connsiteX7" fmla="*/ 2921389 w 2982349"/>
                <a:gd name="connsiteY7" fmla="*/ 734986 h 1515274"/>
                <a:gd name="connsiteX8" fmla="*/ 2281309 w 2982349"/>
                <a:gd name="connsiteY8" fmla="*/ 643546 h 1515274"/>
                <a:gd name="connsiteX9" fmla="*/ 1732669 w 2982349"/>
                <a:gd name="connsiteY9" fmla="*/ 70522 h 1515274"/>
                <a:gd name="connsiteX10" fmla="*/ 568333 w 2982349"/>
                <a:gd name="connsiteY10" fmla="*/ 88810 h 1515274"/>
                <a:gd name="connsiteX11" fmla="*/ 13597 w 2982349"/>
                <a:gd name="connsiteY11" fmla="*/ 789850 h 1515274"/>
                <a:gd name="connsiteX12" fmla="*/ 202573 w 2982349"/>
                <a:gd name="connsiteY12" fmla="*/ 1472602 h 1515274"/>
                <a:gd name="connsiteX0" fmla="*/ 202573 w 3014364"/>
                <a:gd name="connsiteY0" fmla="*/ 1472602 h 1515274"/>
                <a:gd name="connsiteX1" fmla="*/ 623197 w 3014364"/>
                <a:gd name="connsiteY1" fmla="*/ 1155610 h 1515274"/>
                <a:gd name="connsiteX2" fmla="*/ 1086493 w 3014364"/>
                <a:gd name="connsiteY2" fmla="*/ 1515274 h 1515274"/>
                <a:gd name="connsiteX3" fmla="*/ 1793629 w 3014364"/>
                <a:gd name="connsiteY3" fmla="*/ 1515274 h 1515274"/>
                <a:gd name="connsiteX4" fmla="*/ 2208157 w 3014364"/>
                <a:gd name="connsiteY4" fmla="*/ 1131226 h 1515274"/>
                <a:gd name="connsiteX5" fmla="*/ 2647069 w 3014364"/>
                <a:gd name="connsiteY5" fmla="*/ 1484794 h 1515274"/>
                <a:gd name="connsiteX6" fmla="*/ 2982349 w 3014364"/>
                <a:gd name="connsiteY6" fmla="*/ 1496986 h 1515274"/>
                <a:gd name="connsiteX7" fmla="*/ 2921389 w 3014364"/>
                <a:gd name="connsiteY7" fmla="*/ 734986 h 1515274"/>
                <a:gd name="connsiteX8" fmla="*/ 2281309 w 3014364"/>
                <a:gd name="connsiteY8" fmla="*/ 643546 h 1515274"/>
                <a:gd name="connsiteX9" fmla="*/ 1732669 w 3014364"/>
                <a:gd name="connsiteY9" fmla="*/ 70522 h 1515274"/>
                <a:gd name="connsiteX10" fmla="*/ 568333 w 3014364"/>
                <a:gd name="connsiteY10" fmla="*/ 88810 h 1515274"/>
                <a:gd name="connsiteX11" fmla="*/ 13597 w 3014364"/>
                <a:gd name="connsiteY11" fmla="*/ 789850 h 1515274"/>
                <a:gd name="connsiteX12" fmla="*/ 202573 w 3014364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3122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1706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472602 h 1515274"/>
                <a:gd name="connsiteX1" fmla="*/ 623197 w 3042987"/>
                <a:gd name="connsiteY1" fmla="*/ 1155610 h 1515274"/>
                <a:gd name="connsiteX2" fmla="*/ 1086493 w 3042987"/>
                <a:gd name="connsiteY2" fmla="*/ 1515274 h 1515274"/>
                <a:gd name="connsiteX3" fmla="*/ 1793629 w 3042987"/>
                <a:gd name="connsiteY3" fmla="*/ 1515274 h 1515274"/>
                <a:gd name="connsiteX4" fmla="*/ 2208157 w 3042987"/>
                <a:gd name="connsiteY4" fmla="*/ 1167802 h 1515274"/>
                <a:gd name="connsiteX5" fmla="*/ 2647069 w 3042987"/>
                <a:gd name="connsiteY5" fmla="*/ 1484794 h 1515274"/>
                <a:gd name="connsiteX6" fmla="*/ 2982349 w 3042987"/>
                <a:gd name="connsiteY6" fmla="*/ 1496986 h 1515274"/>
                <a:gd name="connsiteX7" fmla="*/ 2921389 w 3042987"/>
                <a:gd name="connsiteY7" fmla="*/ 734986 h 1515274"/>
                <a:gd name="connsiteX8" fmla="*/ 2281309 w 3042987"/>
                <a:gd name="connsiteY8" fmla="*/ 643546 h 1515274"/>
                <a:gd name="connsiteX9" fmla="*/ 1732669 w 3042987"/>
                <a:gd name="connsiteY9" fmla="*/ 70522 h 1515274"/>
                <a:gd name="connsiteX10" fmla="*/ 568333 w 3042987"/>
                <a:gd name="connsiteY10" fmla="*/ 88810 h 1515274"/>
                <a:gd name="connsiteX11" fmla="*/ 13597 w 3042987"/>
                <a:gd name="connsiteY11" fmla="*/ 789850 h 1515274"/>
                <a:gd name="connsiteX12" fmla="*/ 202573 w 3042987"/>
                <a:gd name="connsiteY12" fmla="*/ 1472602 h 1515274"/>
                <a:gd name="connsiteX0" fmla="*/ 202573 w 3042987"/>
                <a:gd name="connsiteY0" fmla="*/ 1512872 h 1555544"/>
                <a:gd name="connsiteX1" fmla="*/ 623197 w 3042987"/>
                <a:gd name="connsiteY1" fmla="*/ 1195880 h 1555544"/>
                <a:gd name="connsiteX2" fmla="*/ 1086493 w 3042987"/>
                <a:gd name="connsiteY2" fmla="*/ 1555544 h 1555544"/>
                <a:gd name="connsiteX3" fmla="*/ 1793629 w 3042987"/>
                <a:gd name="connsiteY3" fmla="*/ 1555544 h 1555544"/>
                <a:gd name="connsiteX4" fmla="*/ 2208157 w 3042987"/>
                <a:gd name="connsiteY4" fmla="*/ 1208072 h 1555544"/>
                <a:gd name="connsiteX5" fmla="*/ 2647069 w 3042987"/>
                <a:gd name="connsiteY5" fmla="*/ 1525064 h 1555544"/>
                <a:gd name="connsiteX6" fmla="*/ 2982349 w 3042987"/>
                <a:gd name="connsiteY6" fmla="*/ 1537256 h 1555544"/>
                <a:gd name="connsiteX7" fmla="*/ 2921389 w 3042987"/>
                <a:gd name="connsiteY7" fmla="*/ 775256 h 1555544"/>
                <a:gd name="connsiteX8" fmla="*/ 2281309 w 3042987"/>
                <a:gd name="connsiteY8" fmla="*/ 683816 h 1555544"/>
                <a:gd name="connsiteX9" fmla="*/ 1732669 w 3042987"/>
                <a:gd name="connsiteY9" fmla="*/ 110792 h 1555544"/>
                <a:gd name="connsiteX10" fmla="*/ 568333 w 3042987"/>
                <a:gd name="connsiteY10" fmla="*/ 129080 h 1555544"/>
                <a:gd name="connsiteX11" fmla="*/ 13597 w 3042987"/>
                <a:gd name="connsiteY11" fmla="*/ 830120 h 1555544"/>
                <a:gd name="connsiteX12" fmla="*/ 202573 w 3042987"/>
                <a:gd name="connsiteY12" fmla="*/ 1512872 h 1555544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500037 h 1542709"/>
                <a:gd name="connsiteX1" fmla="*/ 623197 w 3042987"/>
                <a:gd name="connsiteY1" fmla="*/ 1183045 h 1542709"/>
                <a:gd name="connsiteX2" fmla="*/ 1086493 w 3042987"/>
                <a:gd name="connsiteY2" fmla="*/ 1542709 h 1542709"/>
                <a:gd name="connsiteX3" fmla="*/ 1793629 w 3042987"/>
                <a:gd name="connsiteY3" fmla="*/ 1542709 h 1542709"/>
                <a:gd name="connsiteX4" fmla="*/ 2208157 w 3042987"/>
                <a:gd name="connsiteY4" fmla="*/ 1195237 h 1542709"/>
                <a:gd name="connsiteX5" fmla="*/ 2647069 w 3042987"/>
                <a:gd name="connsiteY5" fmla="*/ 1512229 h 1542709"/>
                <a:gd name="connsiteX6" fmla="*/ 2982349 w 3042987"/>
                <a:gd name="connsiteY6" fmla="*/ 1524421 h 1542709"/>
                <a:gd name="connsiteX7" fmla="*/ 2921389 w 3042987"/>
                <a:gd name="connsiteY7" fmla="*/ 762421 h 1542709"/>
                <a:gd name="connsiteX8" fmla="*/ 2281309 w 3042987"/>
                <a:gd name="connsiteY8" fmla="*/ 670981 h 1542709"/>
                <a:gd name="connsiteX9" fmla="*/ 1732669 w 3042987"/>
                <a:gd name="connsiteY9" fmla="*/ 97957 h 1542709"/>
                <a:gd name="connsiteX10" fmla="*/ 568333 w 3042987"/>
                <a:gd name="connsiteY10" fmla="*/ 116245 h 1542709"/>
                <a:gd name="connsiteX11" fmla="*/ 13597 w 3042987"/>
                <a:gd name="connsiteY11" fmla="*/ 817285 h 1542709"/>
                <a:gd name="connsiteX12" fmla="*/ 202573 w 3042987"/>
                <a:gd name="connsiteY12" fmla="*/ 1500037 h 1542709"/>
                <a:gd name="connsiteX0" fmla="*/ 202573 w 3042987"/>
                <a:gd name="connsiteY0" fmla="*/ 1481102 h 1523774"/>
                <a:gd name="connsiteX1" fmla="*/ 623197 w 3042987"/>
                <a:gd name="connsiteY1" fmla="*/ 1164110 h 1523774"/>
                <a:gd name="connsiteX2" fmla="*/ 1086493 w 3042987"/>
                <a:gd name="connsiteY2" fmla="*/ 1523774 h 1523774"/>
                <a:gd name="connsiteX3" fmla="*/ 1793629 w 3042987"/>
                <a:gd name="connsiteY3" fmla="*/ 1523774 h 1523774"/>
                <a:gd name="connsiteX4" fmla="*/ 2208157 w 3042987"/>
                <a:gd name="connsiteY4" fmla="*/ 1176302 h 1523774"/>
                <a:gd name="connsiteX5" fmla="*/ 2647069 w 3042987"/>
                <a:gd name="connsiteY5" fmla="*/ 1493294 h 1523774"/>
                <a:gd name="connsiteX6" fmla="*/ 2982349 w 3042987"/>
                <a:gd name="connsiteY6" fmla="*/ 1505486 h 1523774"/>
                <a:gd name="connsiteX7" fmla="*/ 2921389 w 3042987"/>
                <a:gd name="connsiteY7" fmla="*/ 743486 h 1523774"/>
                <a:gd name="connsiteX8" fmla="*/ 2281309 w 3042987"/>
                <a:gd name="connsiteY8" fmla="*/ 652046 h 1523774"/>
                <a:gd name="connsiteX9" fmla="*/ 1732669 w 3042987"/>
                <a:gd name="connsiteY9" fmla="*/ 109502 h 1523774"/>
                <a:gd name="connsiteX10" fmla="*/ 568333 w 3042987"/>
                <a:gd name="connsiteY10" fmla="*/ 97310 h 1523774"/>
                <a:gd name="connsiteX11" fmla="*/ 13597 w 3042987"/>
                <a:gd name="connsiteY11" fmla="*/ 798350 h 1523774"/>
                <a:gd name="connsiteX12" fmla="*/ 202573 w 3042987"/>
                <a:gd name="connsiteY12" fmla="*/ 1481102 h 1523774"/>
                <a:gd name="connsiteX0" fmla="*/ 202573 w 3042987"/>
                <a:gd name="connsiteY0" fmla="*/ 1475235 h 1517907"/>
                <a:gd name="connsiteX1" fmla="*/ 623197 w 3042987"/>
                <a:gd name="connsiteY1" fmla="*/ 1158243 h 1517907"/>
                <a:gd name="connsiteX2" fmla="*/ 1086493 w 3042987"/>
                <a:gd name="connsiteY2" fmla="*/ 1517907 h 1517907"/>
                <a:gd name="connsiteX3" fmla="*/ 1793629 w 3042987"/>
                <a:gd name="connsiteY3" fmla="*/ 1517907 h 1517907"/>
                <a:gd name="connsiteX4" fmla="*/ 2208157 w 3042987"/>
                <a:gd name="connsiteY4" fmla="*/ 1170435 h 1517907"/>
                <a:gd name="connsiteX5" fmla="*/ 2647069 w 3042987"/>
                <a:gd name="connsiteY5" fmla="*/ 1487427 h 1517907"/>
                <a:gd name="connsiteX6" fmla="*/ 2982349 w 3042987"/>
                <a:gd name="connsiteY6" fmla="*/ 1499619 h 1517907"/>
                <a:gd name="connsiteX7" fmla="*/ 2921389 w 3042987"/>
                <a:gd name="connsiteY7" fmla="*/ 737619 h 1517907"/>
                <a:gd name="connsiteX8" fmla="*/ 2281309 w 3042987"/>
                <a:gd name="connsiteY8" fmla="*/ 646179 h 1517907"/>
                <a:gd name="connsiteX9" fmla="*/ 1732669 w 3042987"/>
                <a:gd name="connsiteY9" fmla="*/ 113795 h 1517907"/>
                <a:gd name="connsiteX10" fmla="*/ 568333 w 3042987"/>
                <a:gd name="connsiteY10" fmla="*/ 91443 h 1517907"/>
                <a:gd name="connsiteX11" fmla="*/ 13597 w 3042987"/>
                <a:gd name="connsiteY11" fmla="*/ 792483 h 1517907"/>
                <a:gd name="connsiteX12" fmla="*/ 202573 w 3042987"/>
                <a:gd name="connsiteY12" fmla="*/ 1475235 h 1517907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3042987"/>
                <a:gd name="connsiteY0" fmla="*/ 1459081 h 1501753"/>
                <a:gd name="connsiteX1" fmla="*/ 623197 w 3042987"/>
                <a:gd name="connsiteY1" fmla="*/ 1142089 h 1501753"/>
                <a:gd name="connsiteX2" fmla="*/ 1086493 w 3042987"/>
                <a:gd name="connsiteY2" fmla="*/ 1501753 h 1501753"/>
                <a:gd name="connsiteX3" fmla="*/ 1793629 w 3042987"/>
                <a:gd name="connsiteY3" fmla="*/ 1501753 h 1501753"/>
                <a:gd name="connsiteX4" fmla="*/ 2208157 w 3042987"/>
                <a:gd name="connsiteY4" fmla="*/ 1154281 h 1501753"/>
                <a:gd name="connsiteX5" fmla="*/ 2647069 w 3042987"/>
                <a:gd name="connsiteY5" fmla="*/ 1471273 h 1501753"/>
                <a:gd name="connsiteX6" fmla="*/ 2982349 w 3042987"/>
                <a:gd name="connsiteY6" fmla="*/ 1483465 h 1501753"/>
                <a:gd name="connsiteX7" fmla="*/ 2921389 w 3042987"/>
                <a:gd name="connsiteY7" fmla="*/ 721465 h 1501753"/>
                <a:gd name="connsiteX8" fmla="*/ 2281309 w 3042987"/>
                <a:gd name="connsiteY8" fmla="*/ 630025 h 1501753"/>
                <a:gd name="connsiteX9" fmla="*/ 1732669 w 3042987"/>
                <a:gd name="connsiteY9" fmla="*/ 128121 h 1501753"/>
                <a:gd name="connsiteX10" fmla="*/ 568333 w 3042987"/>
                <a:gd name="connsiteY10" fmla="*/ 75289 h 1501753"/>
                <a:gd name="connsiteX11" fmla="*/ 13597 w 3042987"/>
                <a:gd name="connsiteY11" fmla="*/ 776329 h 1501753"/>
                <a:gd name="connsiteX12" fmla="*/ 202573 w 3042987"/>
                <a:gd name="connsiteY12" fmla="*/ 1459081 h 1501753"/>
                <a:gd name="connsiteX0" fmla="*/ 202573 w 2921389"/>
                <a:gd name="connsiteY0" fmla="*/ 1459081 h 1501753"/>
                <a:gd name="connsiteX1" fmla="*/ 623197 w 2921389"/>
                <a:gd name="connsiteY1" fmla="*/ 1142089 h 1501753"/>
                <a:gd name="connsiteX2" fmla="*/ 1086493 w 2921389"/>
                <a:gd name="connsiteY2" fmla="*/ 1501753 h 1501753"/>
                <a:gd name="connsiteX3" fmla="*/ 1793629 w 2921389"/>
                <a:gd name="connsiteY3" fmla="*/ 1501753 h 1501753"/>
                <a:gd name="connsiteX4" fmla="*/ 2208157 w 2921389"/>
                <a:gd name="connsiteY4" fmla="*/ 1154281 h 1501753"/>
                <a:gd name="connsiteX5" fmla="*/ 2647069 w 2921389"/>
                <a:gd name="connsiteY5" fmla="*/ 1471273 h 1501753"/>
                <a:gd name="connsiteX6" fmla="*/ 2921389 w 2921389"/>
                <a:gd name="connsiteY6" fmla="*/ 721465 h 1501753"/>
                <a:gd name="connsiteX7" fmla="*/ 2281309 w 2921389"/>
                <a:gd name="connsiteY7" fmla="*/ 630025 h 1501753"/>
                <a:gd name="connsiteX8" fmla="*/ 1732669 w 2921389"/>
                <a:gd name="connsiteY8" fmla="*/ 128121 h 1501753"/>
                <a:gd name="connsiteX9" fmla="*/ 568333 w 2921389"/>
                <a:gd name="connsiteY9" fmla="*/ 75289 h 1501753"/>
                <a:gd name="connsiteX10" fmla="*/ 13597 w 2921389"/>
                <a:gd name="connsiteY10" fmla="*/ 776329 h 1501753"/>
                <a:gd name="connsiteX11" fmla="*/ 202573 w 2921389"/>
                <a:gd name="connsiteY11" fmla="*/ 1459081 h 1501753"/>
                <a:gd name="connsiteX0" fmla="*/ 202573 w 3033149"/>
                <a:gd name="connsiteY0" fmla="*/ 1459081 h 1501753"/>
                <a:gd name="connsiteX1" fmla="*/ 623197 w 3033149"/>
                <a:gd name="connsiteY1" fmla="*/ 1142089 h 1501753"/>
                <a:gd name="connsiteX2" fmla="*/ 1086493 w 3033149"/>
                <a:gd name="connsiteY2" fmla="*/ 1501753 h 1501753"/>
                <a:gd name="connsiteX3" fmla="*/ 1793629 w 3033149"/>
                <a:gd name="connsiteY3" fmla="*/ 1501753 h 1501753"/>
                <a:gd name="connsiteX4" fmla="*/ 2208157 w 3033149"/>
                <a:gd name="connsiteY4" fmla="*/ 1154281 h 1501753"/>
                <a:gd name="connsiteX5" fmla="*/ 2647069 w 3033149"/>
                <a:gd name="connsiteY5" fmla="*/ 1471273 h 1501753"/>
                <a:gd name="connsiteX6" fmla="*/ 3033149 w 3033149"/>
                <a:gd name="connsiteY6" fmla="*/ 965305 h 1501753"/>
                <a:gd name="connsiteX7" fmla="*/ 2281309 w 3033149"/>
                <a:gd name="connsiteY7" fmla="*/ 630025 h 1501753"/>
                <a:gd name="connsiteX8" fmla="*/ 1732669 w 3033149"/>
                <a:gd name="connsiteY8" fmla="*/ 128121 h 1501753"/>
                <a:gd name="connsiteX9" fmla="*/ 568333 w 3033149"/>
                <a:gd name="connsiteY9" fmla="*/ 75289 h 1501753"/>
                <a:gd name="connsiteX10" fmla="*/ 13597 w 3033149"/>
                <a:gd name="connsiteY10" fmla="*/ 776329 h 1501753"/>
                <a:gd name="connsiteX11" fmla="*/ 202573 w 3033149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2903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40325"/>
                <a:gd name="connsiteY0" fmla="*/ 1459081 h 1501753"/>
                <a:gd name="connsiteX1" fmla="*/ 623197 w 3040325"/>
                <a:gd name="connsiteY1" fmla="*/ 1142089 h 1501753"/>
                <a:gd name="connsiteX2" fmla="*/ 1086493 w 3040325"/>
                <a:gd name="connsiteY2" fmla="*/ 1501753 h 1501753"/>
                <a:gd name="connsiteX3" fmla="*/ 1793629 w 3040325"/>
                <a:gd name="connsiteY3" fmla="*/ 1501753 h 1501753"/>
                <a:gd name="connsiteX4" fmla="*/ 2208157 w 3040325"/>
                <a:gd name="connsiteY4" fmla="*/ 1154281 h 1501753"/>
                <a:gd name="connsiteX5" fmla="*/ 2636909 w 3040325"/>
                <a:gd name="connsiteY5" fmla="*/ 1349353 h 1501753"/>
                <a:gd name="connsiteX6" fmla="*/ 3033149 w 3040325"/>
                <a:gd name="connsiteY6" fmla="*/ 965305 h 1501753"/>
                <a:gd name="connsiteX7" fmla="*/ 2281309 w 3040325"/>
                <a:gd name="connsiteY7" fmla="*/ 630025 h 1501753"/>
                <a:gd name="connsiteX8" fmla="*/ 1732669 w 3040325"/>
                <a:gd name="connsiteY8" fmla="*/ 128121 h 1501753"/>
                <a:gd name="connsiteX9" fmla="*/ 568333 w 3040325"/>
                <a:gd name="connsiteY9" fmla="*/ 75289 h 1501753"/>
                <a:gd name="connsiteX10" fmla="*/ 13597 w 3040325"/>
                <a:gd name="connsiteY10" fmla="*/ 776329 h 1501753"/>
                <a:gd name="connsiteX11" fmla="*/ 202573 w 3040325"/>
                <a:gd name="connsiteY11" fmla="*/ 1459081 h 1501753"/>
                <a:gd name="connsiteX0" fmla="*/ 202573 w 3033518"/>
                <a:gd name="connsiteY0" fmla="*/ 1433020 h 1475692"/>
                <a:gd name="connsiteX1" fmla="*/ 623197 w 3033518"/>
                <a:gd name="connsiteY1" fmla="*/ 1116028 h 1475692"/>
                <a:gd name="connsiteX2" fmla="*/ 1086493 w 3033518"/>
                <a:gd name="connsiteY2" fmla="*/ 1475692 h 1475692"/>
                <a:gd name="connsiteX3" fmla="*/ 1793629 w 3033518"/>
                <a:gd name="connsiteY3" fmla="*/ 1475692 h 1475692"/>
                <a:gd name="connsiteX4" fmla="*/ 2208157 w 3033518"/>
                <a:gd name="connsiteY4" fmla="*/ 1128220 h 1475692"/>
                <a:gd name="connsiteX5" fmla="*/ 2636909 w 3033518"/>
                <a:gd name="connsiteY5" fmla="*/ 1323292 h 1475692"/>
                <a:gd name="connsiteX6" fmla="*/ 3033149 w 3033518"/>
                <a:gd name="connsiteY6" fmla="*/ 939244 h 1475692"/>
                <a:gd name="connsiteX7" fmla="*/ 2565789 w 3033518"/>
                <a:gd name="connsiteY7" fmla="*/ 451564 h 1475692"/>
                <a:gd name="connsiteX8" fmla="*/ 1732669 w 3033518"/>
                <a:gd name="connsiteY8" fmla="*/ 102060 h 1475692"/>
                <a:gd name="connsiteX9" fmla="*/ 568333 w 3033518"/>
                <a:gd name="connsiteY9" fmla="*/ 49228 h 1475692"/>
                <a:gd name="connsiteX10" fmla="*/ 13597 w 3033518"/>
                <a:gd name="connsiteY10" fmla="*/ 750268 h 1475692"/>
                <a:gd name="connsiteX11" fmla="*/ 202573 w 3033518"/>
                <a:gd name="connsiteY11" fmla="*/ 1433020 h 1475692"/>
                <a:gd name="connsiteX0" fmla="*/ 202573 w 3033518"/>
                <a:gd name="connsiteY0" fmla="*/ 1433389 h 1476061"/>
                <a:gd name="connsiteX1" fmla="*/ 623197 w 3033518"/>
                <a:gd name="connsiteY1" fmla="*/ 1116397 h 1476061"/>
                <a:gd name="connsiteX2" fmla="*/ 1086493 w 3033518"/>
                <a:gd name="connsiteY2" fmla="*/ 1476061 h 1476061"/>
                <a:gd name="connsiteX3" fmla="*/ 1793629 w 3033518"/>
                <a:gd name="connsiteY3" fmla="*/ 1476061 h 1476061"/>
                <a:gd name="connsiteX4" fmla="*/ 2208157 w 3033518"/>
                <a:gd name="connsiteY4" fmla="*/ 1128589 h 1476061"/>
                <a:gd name="connsiteX5" fmla="*/ 2636909 w 3033518"/>
                <a:gd name="connsiteY5" fmla="*/ 1323661 h 1476061"/>
                <a:gd name="connsiteX6" fmla="*/ 3033149 w 3033518"/>
                <a:gd name="connsiteY6" fmla="*/ 939613 h 1476061"/>
                <a:gd name="connsiteX7" fmla="*/ 2565789 w 3033518"/>
                <a:gd name="connsiteY7" fmla="*/ 462093 h 1476061"/>
                <a:gd name="connsiteX8" fmla="*/ 1732669 w 3033518"/>
                <a:gd name="connsiteY8" fmla="*/ 102429 h 1476061"/>
                <a:gd name="connsiteX9" fmla="*/ 568333 w 3033518"/>
                <a:gd name="connsiteY9" fmla="*/ 49597 h 1476061"/>
                <a:gd name="connsiteX10" fmla="*/ 13597 w 3033518"/>
                <a:gd name="connsiteY10" fmla="*/ 750637 h 1476061"/>
                <a:gd name="connsiteX11" fmla="*/ 202573 w 3033518"/>
                <a:gd name="connsiteY11" fmla="*/ 1433389 h 1476061"/>
                <a:gd name="connsiteX0" fmla="*/ 202573 w 3036259"/>
                <a:gd name="connsiteY0" fmla="*/ 1433389 h 1476061"/>
                <a:gd name="connsiteX1" fmla="*/ 623197 w 3036259"/>
                <a:gd name="connsiteY1" fmla="*/ 1116397 h 1476061"/>
                <a:gd name="connsiteX2" fmla="*/ 1086493 w 3036259"/>
                <a:gd name="connsiteY2" fmla="*/ 1476061 h 1476061"/>
                <a:gd name="connsiteX3" fmla="*/ 1793629 w 3036259"/>
                <a:gd name="connsiteY3" fmla="*/ 1476061 h 1476061"/>
                <a:gd name="connsiteX4" fmla="*/ 2208157 w 3036259"/>
                <a:gd name="connsiteY4" fmla="*/ 1128589 h 1476061"/>
                <a:gd name="connsiteX5" fmla="*/ 2636909 w 3036259"/>
                <a:gd name="connsiteY5" fmla="*/ 1323661 h 1476061"/>
                <a:gd name="connsiteX6" fmla="*/ 3033149 w 3036259"/>
                <a:gd name="connsiteY6" fmla="*/ 939613 h 1476061"/>
                <a:gd name="connsiteX7" fmla="*/ 2565789 w 3036259"/>
                <a:gd name="connsiteY7" fmla="*/ 462093 h 1476061"/>
                <a:gd name="connsiteX8" fmla="*/ 1732669 w 3036259"/>
                <a:gd name="connsiteY8" fmla="*/ 102429 h 1476061"/>
                <a:gd name="connsiteX9" fmla="*/ 568333 w 3036259"/>
                <a:gd name="connsiteY9" fmla="*/ 49597 h 1476061"/>
                <a:gd name="connsiteX10" fmla="*/ 13597 w 3036259"/>
                <a:gd name="connsiteY10" fmla="*/ 750637 h 1476061"/>
                <a:gd name="connsiteX11" fmla="*/ 202573 w 3036259"/>
                <a:gd name="connsiteY11" fmla="*/ 1433389 h 1476061"/>
                <a:gd name="connsiteX0" fmla="*/ 202573 w 3045911"/>
                <a:gd name="connsiteY0" fmla="*/ 1443906 h 1486578"/>
                <a:gd name="connsiteX1" fmla="*/ 623197 w 3045911"/>
                <a:gd name="connsiteY1" fmla="*/ 1126914 h 1486578"/>
                <a:gd name="connsiteX2" fmla="*/ 1086493 w 3045911"/>
                <a:gd name="connsiteY2" fmla="*/ 1486578 h 1486578"/>
                <a:gd name="connsiteX3" fmla="*/ 1793629 w 3045911"/>
                <a:gd name="connsiteY3" fmla="*/ 1486578 h 1486578"/>
                <a:gd name="connsiteX4" fmla="*/ 2208157 w 3045911"/>
                <a:gd name="connsiteY4" fmla="*/ 1139106 h 1486578"/>
                <a:gd name="connsiteX5" fmla="*/ 2636909 w 3045911"/>
                <a:gd name="connsiteY5" fmla="*/ 1334178 h 1486578"/>
                <a:gd name="connsiteX6" fmla="*/ 3033149 w 3045911"/>
                <a:gd name="connsiteY6" fmla="*/ 950130 h 1486578"/>
                <a:gd name="connsiteX7" fmla="*/ 2403229 w 3045911"/>
                <a:gd name="connsiteY7" fmla="*/ 726610 h 1486578"/>
                <a:gd name="connsiteX8" fmla="*/ 1732669 w 3045911"/>
                <a:gd name="connsiteY8" fmla="*/ 112946 h 1486578"/>
                <a:gd name="connsiteX9" fmla="*/ 568333 w 3045911"/>
                <a:gd name="connsiteY9" fmla="*/ 60114 h 1486578"/>
                <a:gd name="connsiteX10" fmla="*/ 13597 w 3045911"/>
                <a:gd name="connsiteY10" fmla="*/ 761154 h 1486578"/>
                <a:gd name="connsiteX11" fmla="*/ 202573 w 3045911"/>
                <a:gd name="connsiteY11" fmla="*/ 1443906 h 1486578"/>
                <a:gd name="connsiteX0" fmla="*/ 202573 w 3051183"/>
                <a:gd name="connsiteY0" fmla="*/ 1436092 h 1478764"/>
                <a:gd name="connsiteX1" fmla="*/ 623197 w 3051183"/>
                <a:gd name="connsiteY1" fmla="*/ 1119100 h 1478764"/>
                <a:gd name="connsiteX2" fmla="*/ 1086493 w 3051183"/>
                <a:gd name="connsiteY2" fmla="*/ 1478764 h 1478764"/>
                <a:gd name="connsiteX3" fmla="*/ 1793629 w 3051183"/>
                <a:gd name="connsiteY3" fmla="*/ 1478764 h 1478764"/>
                <a:gd name="connsiteX4" fmla="*/ 2208157 w 3051183"/>
                <a:gd name="connsiteY4" fmla="*/ 1131292 h 1478764"/>
                <a:gd name="connsiteX5" fmla="*/ 2636909 w 3051183"/>
                <a:gd name="connsiteY5" fmla="*/ 1326364 h 1478764"/>
                <a:gd name="connsiteX6" fmla="*/ 3033149 w 3051183"/>
                <a:gd name="connsiteY6" fmla="*/ 942316 h 1478764"/>
                <a:gd name="connsiteX7" fmla="*/ 2321949 w 3051183"/>
                <a:gd name="connsiteY7" fmla="*/ 535916 h 1478764"/>
                <a:gd name="connsiteX8" fmla="*/ 1732669 w 3051183"/>
                <a:gd name="connsiteY8" fmla="*/ 105132 h 1478764"/>
                <a:gd name="connsiteX9" fmla="*/ 568333 w 3051183"/>
                <a:gd name="connsiteY9" fmla="*/ 52300 h 1478764"/>
                <a:gd name="connsiteX10" fmla="*/ 13597 w 3051183"/>
                <a:gd name="connsiteY10" fmla="*/ 753340 h 1478764"/>
                <a:gd name="connsiteX11" fmla="*/ 202573 w 3051183"/>
                <a:gd name="connsiteY11" fmla="*/ 1436092 h 1478764"/>
                <a:gd name="connsiteX0" fmla="*/ 202573 w 3007955"/>
                <a:gd name="connsiteY0" fmla="*/ 1436092 h 1478764"/>
                <a:gd name="connsiteX1" fmla="*/ 623197 w 3007955"/>
                <a:gd name="connsiteY1" fmla="*/ 1119100 h 1478764"/>
                <a:gd name="connsiteX2" fmla="*/ 1086493 w 3007955"/>
                <a:gd name="connsiteY2" fmla="*/ 1478764 h 1478764"/>
                <a:gd name="connsiteX3" fmla="*/ 1793629 w 3007955"/>
                <a:gd name="connsiteY3" fmla="*/ 1478764 h 1478764"/>
                <a:gd name="connsiteX4" fmla="*/ 2208157 w 3007955"/>
                <a:gd name="connsiteY4" fmla="*/ 1131292 h 1478764"/>
                <a:gd name="connsiteX5" fmla="*/ 2636909 w 3007955"/>
                <a:gd name="connsiteY5" fmla="*/ 1326364 h 1478764"/>
                <a:gd name="connsiteX6" fmla="*/ 2982349 w 3007955"/>
                <a:gd name="connsiteY6" fmla="*/ 718796 h 1478764"/>
                <a:gd name="connsiteX7" fmla="*/ 2321949 w 3007955"/>
                <a:gd name="connsiteY7" fmla="*/ 535916 h 1478764"/>
                <a:gd name="connsiteX8" fmla="*/ 1732669 w 3007955"/>
                <a:gd name="connsiteY8" fmla="*/ 105132 h 1478764"/>
                <a:gd name="connsiteX9" fmla="*/ 568333 w 3007955"/>
                <a:gd name="connsiteY9" fmla="*/ 52300 h 1478764"/>
                <a:gd name="connsiteX10" fmla="*/ 13597 w 3007955"/>
                <a:gd name="connsiteY10" fmla="*/ 753340 h 1478764"/>
                <a:gd name="connsiteX11" fmla="*/ 202573 w 3007955"/>
                <a:gd name="connsiteY11" fmla="*/ 1436092 h 1478764"/>
                <a:gd name="connsiteX0" fmla="*/ 202573 w 3007955"/>
                <a:gd name="connsiteY0" fmla="*/ 1507680 h 1550352"/>
                <a:gd name="connsiteX1" fmla="*/ 623197 w 3007955"/>
                <a:gd name="connsiteY1" fmla="*/ 1190688 h 1550352"/>
                <a:gd name="connsiteX2" fmla="*/ 1086493 w 3007955"/>
                <a:gd name="connsiteY2" fmla="*/ 1550352 h 1550352"/>
                <a:gd name="connsiteX3" fmla="*/ 1793629 w 3007955"/>
                <a:gd name="connsiteY3" fmla="*/ 1550352 h 1550352"/>
                <a:gd name="connsiteX4" fmla="*/ 2208157 w 3007955"/>
                <a:gd name="connsiteY4" fmla="*/ 1202880 h 1550352"/>
                <a:gd name="connsiteX5" fmla="*/ 2636909 w 3007955"/>
                <a:gd name="connsiteY5" fmla="*/ 1397952 h 1550352"/>
                <a:gd name="connsiteX6" fmla="*/ 2982349 w 3007955"/>
                <a:gd name="connsiteY6" fmla="*/ 790384 h 1550352"/>
                <a:gd name="connsiteX7" fmla="*/ 2321949 w 3007955"/>
                <a:gd name="connsiteY7" fmla="*/ 607504 h 1550352"/>
                <a:gd name="connsiteX8" fmla="*/ 1813949 w 3007955"/>
                <a:gd name="connsiteY8" fmla="*/ 44640 h 1550352"/>
                <a:gd name="connsiteX9" fmla="*/ 568333 w 3007955"/>
                <a:gd name="connsiteY9" fmla="*/ 123888 h 1550352"/>
                <a:gd name="connsiteX10" fmla="*/ 13597 w 3007955"/>
                <a:gd name="connsiteY10" fmla="*/ 824928 h 1550352"/>
                <a:gd name="connsiteX11" fmla="*/ 202573 w 3007955"/>
                <a:gd name="connsiteY11" fmla="*/ 1507680 h 1550352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579375"/>
                <a:gd name="connsiteX1" fmla="*/ 626646 w 3011404"/>
                <a:gd name="connsiteY1" fmla="*/ 1219711 h 1579375"/>
                <a:gd name="connsiteX2" fmla="*/ 1089942 w 3011404"/>
                <a:gd name="connsiteY2" fmla="*/ 1579375 h 1579375"/>
                <a:gd name="connsiteX3" fmla="*/ 1797078 w 3011404"/>
                <a:gd name="connsiteY3" fmla="*/ 1579375 h 1579375"/>
                <a:gd name="connsiteX4" fmla="*/ 2211606 w 3011404"/>
                <a:gd name="connsiteY4" fmla="*/ 1231903 h 1579375"/>
                <a:gd name="connsiteX5" fmla="*/ 2640358 w 3011404"/>
                <a:gd name="connsiteY5" fmla="*/ 1426975 h 1579375"/>
                <a:gd name="connsiteX6" fmla="*/ 2985798 w 3011404"/>
                <a:gd name="connsiteY6" fmla="*/ 819407 h 1579375"/>
                <a:gd name="connsiteX7" fmla="*/ 2325398 w 3011404"/>
                <a:gd name="connsiteY7" fmla="*/ 636527 h 1579375"/>
                <a:gd name="connsiteX8" fmla="*/ 1817398 w 3011404"/>
                <a:gd name="connsiteY8" fmla="*/ 73663 h 1579375"/>
                <a:gd name="connsiteX9" fmla="*/ 632742 w 3011404"/>
                <a:gd name="connsiteY9" fmla="*/ 91951 h 1579375"/>
                <a:gd name="connsiteX10" fmla="*/ 17046 w 3011404"/>
                <a:gd name="connsiteY10" fmla="*/ 853951 h 1579375"/>
                <a:gd name="connsiteX11" fmla="*/ 206022 w 3011404"/>
                <a:gd name="connsiteY11" fmla="*/ 1536703 h 1579375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1404"/>
                <a:gd name="connsiteY0" fmla="*/ 1536703 h 1623574"/>
                <a:gd name="connsiteX1" fmla="*/ 626646 w 3011404"/>
                <a:gd name="connsiteY1" fmla="*/ 1219711 h 1623574"/>
                <a:gd name="connsiteX2" fmla="*/ 1089942 w 3011404"/>
                <a:gd name="connsiteY2" fmla="*/ 1579375 h 1623574"/>
                <a:gd name="connsiteX3" fmla="*/ 1797078 w 3011404"/>
                <a:gd name="connsiteY3" fmla="*/ 1579375 h 1623574"/>
                <a:gd name="connsiteX4" fmla="*/ 2211606 w 3011404"/>
                <a:gd name="connsiteY4" fmla="*/ 1231903 h 1623574"/>
                <a:gd name="connsiteX5" fmla="*/ 2640358 w 3011404"/>
                <a:gd name="connsiteY5" fmla="*/ 1426975 h 1623574"/>
                <a:gd name="connsiteX6" fmla="*/ 2985798 w 3011404"/>
                <a:gd name="connsiteY6" fmla="*/ 819407 h 1623574"/>
                <a:gd name="connsiteX7" fmla="*/ 2325398 w 3011404"/>
                <a:gd name="connsiteY7" fmla="*/ 636527 h 1623574"/>
                <a:gd name="connsiteX8" fmla="*/ 1817398 w 3011404"/>
                <a:gd name="connsiteY8" fmla="*/ 73663 h 1623574"/>
                <a:gd name="connsiteX9" fmla="*/ 632742 w 3011404"/>
                <a:gd name="connsiteY9" fmla="*/ 91951 h 1623574"/>
                <a:gd name="connsiteX10" fmla="*/ 17046 w 3011404"/>
                <a:gd name="connsiteY10" fmla="*/ 853951 h 1623574"/>
                <a:gd name="connsiteX11" fmla="*/ 206022 w 3011404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  <a:gd name="connsiteX0" fmla="*/ 206022 w 3014125"/>
                <a:gd name="connsiteY0" fmla="*/ 1536703 h 1623574"/>
                <a:gd name="connsiteX1" fmla="*/ 626646 w 3014125"/>
                <a:gd name="connsiteY1" fmla="*/ 1219711 h 1623574"/>
                <a:gd name="connsiteX2" fmla="*/ 1089942 w 3014125"/>
                <a:gd name="connsiteY2" fmla="*/ 1579375 h 1623574"/>
                <a:gd name="connsiteX3" fmla="*/ 1797078 w 3014125"/>
                <a:gd name="connsiteY3" fmla="*/ 1579375 h 1623574"/>
                <a:gd name="connsiteX4" fmla="*/ 2211606 w 3014125"/>
                <a:gd name="connsiteY4" fmla="*/ 1231903 h 1623574"/>
                <a:gd name="connsiteX5" fmla="*/ 2650518 w 3014125"/>
                <a:gd name="connsiteY5" fmla="*/ 1467615 h 1623574"/>
                <a:gd name="connsiteX6" fmla="*/ 2985798 w 3014125"/>
                <a:gd name="connsiteY6" fmla="*/ 819407 h 1623574"/>
                <a:gd name="connsiteX7" fmla="*/ 2325398 w 3014125"/>
                <a:gd name="connsiteY7" fmla="*/ 636527 h 1623574"/>
                <a:gd name="connsiteX8" fmla="*/ 1817398 w 3014125"/>
                <a:gd name="connsiteY8" fmla="*/ 73663 h 1623574"/>
                <a:gd name="connsiteX9" fmla="*/ 632742 w 3014125"/>
                <a:gd name="connsiteY9" fmla="*/ 91951 h 1623574"/>
                <a:gd name="connsiteX10" fmla="*/ 17046 w 3014125"/>
                <a:gd name="connsiteY10" fmla="*/ 853951 h 1623574"/>
                <a:gd name="connsiteX11" fmla="*/ 206022 w 3014125"/>
                <a:gd name="connsiteY11" fmla="*/ 1536703 h 162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4125" h="1623574">
                  <a:moveTo>
                    <a:pt x="206022" y="1536703"/>
                  </a:moveTo>
                  <a:cubicBezTo>
                    <a:pt x="337086" y="1479807"/>
                    <a:pt x="213134" y="1212599"/>
                    <a:pt x="626646" y="1219711"/>
                  </a:cubicBezTo>
                  <a:cubicBezTo>
                    <a:pt x="1040158" y="1226823"/>
                    <a:pt x="894870" y="1513335"/>
                    <a:pt x="1089942" y="1579375"/>
                  </a:cubicBezTo>
                  <a:cubicBezTo>
                    <a:pt x="1285014" y="1639319"/>
                    <a:pt x="1610134" y="1637287"/>
                    <a:pt x="1797078" y="1579375"/>
                  </a:cubicBezTo>
                  <a:cubicBezTo>
                    <a:pt x="1984022" y="1515367"/>
                    <a:pt x="1896646" y="1281010"/>
                    <a:pt x="2211606" y="1231903"/>
                  </a:cubicBezTo>
                  <a:cubicBezTo>
                    <a:pt x="2526566" y="1182796"/>
                    <a:pt x="2521486" y="1406655"/>
                    <a:pt x="2650518" y="1467615"/>
                  </a:cubicBezTo>
                  <a:cubicBezTo>
                    <a:pt x="3056918" y="1539412"/>
                    <a:pt x="3039985" y="957922"/>
                    <a:pt x="2985798" y="819407"/>
                  </a:cubicBezTo>
                  <a:cubicBezTo>
                    <a:pt x="2931611" y="680892"/>
                    <a:pt x="2520131" y="760818"/>
                    <a:pt x="2325398" y="636527"/>
                  </a:cubicBezTo>
                  <a:cubicBezTo>
                    <a:pt x="2130665" y="512236"/>
                    <a:pt x="2099507" y="164426"/>
                    <a:pt x="1817398" y="73663"/>
                  </a:cubicBezTo>
                  <a:cubicBezTo>
                    <a:pt x="1535289" y="-17100"/>
                    <a:pt x="932801" y="-38097"/>
                    <a:pt x="632742" y="91951"/>
                  </a:cubicBezTo>
                  <a:cubicBezTo>
                    <a:pt x="332683" y="221999"/>
                    <a:pt x="88166" y="613159"/>
                    <a:pt x="17046" y="853951"/>
                  </a:cubicBezTo>
                  <a:cubicBezTo>
                    <a:pt x="-54074" y="1094743"/>
                    <a:pt x="114582" y="1520447"/>
                    <a:pt x="206022" y="153670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6073139" y="1850387"/>
              <a:ext cx="665452" cy="526520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452" h="526520">
                  <a:moveTo>
                    <a:pt x="3" y="420374"/>
                  </a:moveTo>
                  <a:cubicBezTo>
                    <a:pt x="1273" y="337824"/>
                    <a:pt x="273053" y="-24126"/>
                    <a:pt x="594363" y="1274"/>
                  </a:cubicBezTo>
                  <a:cubicBezTo>
                    <a:pt x="694693" y="95254"/>
                    <a:pt x="685803" y="426724"/>
                    <a:pt x="586743" y="496574"/>
                  </a:cubicBezTo>
                  <a:cubicBezTo>
                    <a:pt x="487683" y="566424"/>
                    <a:pt x="-1267" y="502924"/>
                    <a:pt x="3" y="4203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 144"/>
            <p:cNvSpPr/>
            <p:nvPr/>
          </p:nvSpPr>
          <p:spPr>
            <a:xfrm flipH="1">
              <a:off x="6902440" y="1850387"/>
              <a:ext cx="648980" cy="556458"/>
            </a:xfrm>
            <a:custGeom>
              <a:avLst/>
              <a:gdLst>
                <a:gd name="connsiteX0" fmla="*/ 0 w 784860"/>
                <a:gd name="connsiteY0" fmla="*/ 388620 h 685800"/>
                <a:gd name="connsiteX1" fmla="*/ 746760 w 784860"/>
                <a:gd name="connsiteY1" fmla="*/ 0 h 685800"/>
                <a:gd name="connsiteX2" fmla="*/ 784860 w 784860"/>
                <a:gd name="connsiteY2" fmla="*/ 685800 h 685800"/>
                <a:gd name="connsiteX3" fmla="*/ 0 w 784860"/>
                <a:gd name="connsiteY3" fmla="*/ 388620 h 685800"/>
                <a:gd name="connsiteX0" fmla="*/ 48 w 784908"/>
                <a:gd name="connsiteY0" fmla="*/ 393732 h 701544"/>
                <a:gd name="connsiteX1" fmla="*/ 746808 w 784908"/>
                <a:gd name="connsiteY1" fmla="*/ 5112 h 701544"/>
                <a:gd name="connsiteX2" fmla="*/ 784908 w 784908"/>
                <a:gd name="connsiteY2" fmla="*/ 690912 h 701544"/>
                <a:gd name="connsiteX3" fmla="*/ 48 w 784908"/>
                <a:gd name="connsiteY3" fmla="*/ 393732 h 701544"/>
                <a:gd name="connsiteX0" fmla="*/ 41 w 784901"/>
                <a:gd name="connsiteY0" fmla="*/ 447496 h 755308"/>
                <a:gd name="connsiteX1" fmla="*/ 746801 w 784901"/>
                <a:gd name="connsiteY1" fmla="*/ 58876 h 755308"/>
                <a:gd name="connsiteX2" fmla="*/ 784901 w 784901"/>
                <a:gd name="connsiteY2" fmla="*/ 744676 h 755308"/>
                <a:gd name="connsiteX3" fmla="*/ 41 w 784901"/>
                <a:gd name="connsiteY3" fmla="*/ 447496 h 755308"/>
                <a:gd name="connsiteX0" fmla="*/ 41 w 785052"/>
                <a:gd name="connsiteY0" fmla="*/ 447496 h 812693"/>
                <a:gd name="connsiteX1" fmla="*/ 746801 w 785052"/>
                <a:gd name="connsiteY1" fmla="*/ 58876 h 812693"/>
                <a:gd name="connsiteX2" fmla="*/ 784901 w 785052"/>
                <a:gd name="connsiteY2" fmla="*/ 744676 h 812693"/>
                <a:gd name="connsiteX3" fmla="*/ 41 w 785052"/>
                <a:gd name="connsiteY3" fmla="*/ 447496 h 812693"/>
                <a:gd name="connsiteX0" fmla="*/ 59 w 791532"/>
                <a:gd name="connsiteY0" fmla="*/ 390802 h 661555"/>
                <a:gd name="connsiteX1" fmla="*/ 746819 w 791532"/>
                <a:gd name="connsiteY1" fmla="*/ 2182 h 661555"/>
                <a:gd name="connsiteX2" fmla="*/ 701099 w 791532"/>
                <a:gd name="connsiteY2" fmla="*/ 581302 h 661555"/>
                <a:gd name="connsiteX3" fmla="*/ 59 w 791532"/>
                <a:gd name="connsiteY3" fmla="*/ 390802 h 661555"/>
                <a:gd name="connsiteX0" fmla="*/ 466 w 744233"/>
                <a:gd name="connsiteY0" fmla="*/ 390802 h 596397"/>
                <a:gd name="connsiteX1" fmla="*/ 594826 w 744233"/>
                <a:gd name="connsiteY1" fmla="*/ 2182 h 596397"/>
                <a:gd name="connsiteX2" fmla="*/ 701506 w 744233"/>
                <a:gd name="connsiteY2" fmla="*/ 581302 h 596397"/>
                <a:gd name="connsiteX3" fmla="*/ 466 w 744233"/>
                <a:gd name="connsiteY3" fmla="*/ 390802 h 596397"/>
                <a:gd name="connsiteX0" fmla="*/ 434 w 794791"/>
                <a:gd name="connsiteY0" fmla="*/ 435492 h 602353"/>
                <a:gd name="connsiteX1" fmla="*/ 640514 w 794791"/>
                <a:gd name="connsiteY1" fmla="*/ 1152 h 602353"/>
                <a:gd name="connsiteX2" fmla="*/ 747194 w 794791"/>
                <a:gd name="connsiteY2" fmla="*/ 580272 h 602353"/>
                <a:gd name="connsiteX3" fmla="*/ 434 w 794791"/>
                <a:gd name="connsiteY3" fmla="*/ 435492 h 602353"/>
                <a:gd name="connsiteX0" fmla="*/ 5410 w 764033"/>
                <a:gd name="connsiteY0" fmla="*/ 382305 h 544835"/>
                <a:gd name="connsiteX1" fmla="*/ 432130 w 764033"/>
                <a:gd name="connsiteY1" fmla="*/ 1305 h 544835"/>
                <a:gd name="connsiteX2" fmla="*/ 752170 w 764033"/>
                <a:gd name="connsiteY2" fmla="*/ 527085 h 544835"/>
                <a:gd name="connsiteX3" fmla="*/ 5410 w 764033"/>
                <a:gd name="connsiteY3" fmla="*/ 382305 h 544835"/>
                <a:gd name="connsiteX0" fmla="*/ 31 w 494064"/>
                <a:gd name="connsiteY0" fmla="*/ 382051 h 530712"/>
                <a:gd name="connsiteX1" fmla="*/ 426751 w 494064"/>
                <a:gd name="connsiteY1" fmla="*/ 1051 h 530712"/>
                <a:gd name="connsiteX2" fmla="*/ 449611 w 494064"/>
                <a:gd name="connsiteY2" fmla="*/ 511591 h 530712"/>
                <a:gd name="connsiteX3" fmla="*/ 31 w 494064"/>
                <a:gd name="connsiteY3" fmla="*/ 382051 h 530712"/>
                <a:gd name="connsiteX0" fmla="*/ 120 w 510121"/>
                <a:gd name="connsiteY0" fmla="*/ 381933 h 523738"/>
                <a:gd name="connsiteX1" fmla="*/ 426840 w 510121"/>
                <a:gd name="connsiteY1" fmla="*/ 933 h 523738"/>
                <a:gd name="connsiteX2" fmla="*/ 472560 w 510121"/>
                <a:gd name="connsiteY2" fmla="*/ 503853 h 523738"/>
                <a:gd name="connsiteX3" fmla="*/ 120 w 510121"/>
                <a:gd name="connsiteY3" fmla="*/ 381933 h 523738"/>
                <a:gd name="connsiteX0" fmla="*/ 758 w 623216"/>
                <a:gd name="connsiteY0" fmla="*/ 419951 h 565085"/>
                <a:gd name="connsiteX1" fmla="*/ 595118 w 623216"/>
                <a:gd name="connsiteY1" fmla="*/ 851 h 565085"/>
                <a:gd name="connsiteX2" fmla="*/ 473198 w 623216"/>
                <a:gd name="connsiteY2" fmla="*/ 541871 h 565085"/>
                <a:gd name="connsiteX3" fmla="*/ 758 w 623216"/>
                <a:gd name="connsiteY3" fmla="*/ 419951 h 565085"/>
                <a:gd name="connsiteX0" fmla="*/ 65 w 649632"/>
                <a:gd name="connsiteY0" fmla="*/ 419756 h 551559"/>
                <a:gd name="connsiteX1" fmla="*/ 594425 w 649632"/>
                <a:gd name="connsiteY1" fmla="*/ 656 h 551559"/>
                <a:gd name="connsiteX2" fmla="*/ 556325 w 649632"/>
                <a:gd name="connsiteY2" fmla="*/ 526436 h 551559"/>
                <a:gd name="connsiteX3" fmla="*/ 65 w 649632"/>
                <a:gd name="connsiteY3" fmla="*/ 419756 h 551559"/>
                <a:gd name="connsiteX0" fmla="*/ 114 w 649681"/>
                <a:gd name="connsiteY0" fmla="*/ 419927 h 566766"/>
                <a:gd name="connsiteX1" fmla="*/ 594474 w 649681"/>
                <a:gd name="connsiteY1" fmla="*/ 827 h 566766"/>
                <a:gd name="connsiteX2" fmla="*/ 556374 w 649681"/>
                <a:gd name="connsiteY2" fmla="*/ 526607 h 566766"/>
                <a:gd name="connsiteX3" fmla="*/ 114 w 649681"/>
                <a:gd name="connsiteY3" fmla="*/ 419927 h 566766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716364"/>
                <a:gd name="connsiteY0" fmla="*/ 420263 h 567102"/>
                <a:gd name="connsiteX1" fmla="*/ 594522 w 716364"/>
                <a:gd name="connsiteY1" fmla="*/ 1163 h 567102"/>
                <a:gd name="connsiteX2" fmla="*/ 556422 w 716364"/>
                <a:gd name="connsiteY2" fmla="*/ 526943 h 567102"/>
                <a:gd name="connsiteX3" fmla="*/ 162 w 716364"/>
                <a:gd name="connsiteY3" fmla="*/ 420263 h 567102"/>
                <a:gd name="connsiteX0" fmla="*/ 162 w 652995"/>
                <a:gd name="connsiteY0" fmla="*/ 419100 h 565939"/>
                <a:gd name="connsiteX1" fmla="*/ 594522 w 652995"/>
                <a:gd name="connsiteY1" fmla="*/ 0 h 565939"/>
                <a:gd name="connsiteX2" fmla="*/ 556422 w 652995"/>
                <a:gd name="connsiteY2" fmla="*/ 525780 h 565939"/>
                <a:gd name="connsiteX3" fmla="*/ 162 w 652995"/>
                <a:gd name="connsiteY3" fmla="*/ 419100 h 565939"/>
                <a:gd name="connsiteX0" fmla="*/ 215 w 653048"/>
                <a:gd name="connsiteY0" fmla="*/ 421708 h 568547"/>
                <a:gd name="connsiteX1" fmla="*/ 594575 w 653048"/>
                <a:gd name="connsiteY1" fmla="*/ 2608 h 568547"/>
                <a:gd name="connsiteX2" fmla="*/ 556475 w 653048"/>
                <a:gd name="connsiteY2" fmla="*/ 528388 h 568547"/>
                <a:gd name="connsiteX3" fmla="*/ 215 w 653048"/>
                <a:gd name="connsiteY3" fmla="*/ 421708 h 568547"/>
                <a:gd name="connsiteX0" fmla="*/ 205 w 653038"/>
                <a:gd name="connsiteY0" fmla="*/ 420713 h 567552"/>
                <a:gd name="connsiteX1" fmla="*/ 594565 w 653038"/>
                <a:gd name="connsiteY1" fmla="*/ 1613 h 567552"/>
                <a:gd name="connsiteX2" fmla="*/ 556465 w 653038"/>
                <a:gd name="connsiteY2" fmla="*/ 527393 h 567552"/>
                <a:gd name="connsiteX3" fmla="*/ 205 w 653038"/>
                <a:gd name="connsiteY3" fmla="*/ 420713 h 567552"/>
                <a:gd name="connsiteX0" fmla="*/ 18 w 677169"/>
                <a:gd name="connsiteY0" fmla="*/ 420374 h 526520"/>
                <a:gd name="connsiteX1" fmla="*/ 594378 w 677169"/>
                <a:gd name="connsiteY1" fmla="*/ 1274 h 526520"/>
                <a:gd name="connsiteX2" fmla="*/ 609618 w 677169"/>
                <a:gd name="connsiteY2" fmla="*/ 496574 h 526520"/>
                <a:gd name="connsiteX3" fmla="*/ 18 w 677169"/>
                <a:gd name="connsiteY3" fmla="*/ 420374 h 526520"/>
                <a:gd name="connsiteX0" fmla="*/ 3 w 665452"/>
                <a:gd name="connsiteY0" fmla="*/ 420374 h 526520"/>
                <a:gd name="connsiteX1" fmla="*/ 594363 w 665452"/>
                <a:gd name="connsiteY1" fmla="*/ 1274 h 526520"/>
                <a:gd name="connsiteX2" fmla="*/ 586743 w 665452"/>
                <a:gd name="connsiteY2" fmla="*/ 496574 h 526520"/>
                <a:gd name="connsiteX3" fmla="*/ 3 w 665452"/>
                <a:gd name="connsiteY3" fmla="*/ 420374 h 526520"/>
                <a:gd name="connsiteX0" fmla="*/ 3 w 631346"/>
                <a:gd name="connsiteY0" fmla="*/ 420374 h 526520"/>
                <a:gd name="connsiteX1" fmla="*/ 594363 w 631346"/>
                <a:gd name="connsiteY1" fmla="*/ 1274 h 526520"/>
                <a:gd name="connsiteX2" fmla="*/ 586743 w 631346"/>
                <a:gd name="connsiteY2" fmla="*/ 496574 h 526520"/>
                <a:gd name="connsiteX3" fmla="*/ 3 w 631346"/>
                <a:gd name="connsiteY3" fmla="*/ 420374 h 526520"/>
                <a:gd name="connsiteX0" fmla="*/ 3 w 623809"/>
                <a:gd name="connsiteY0" fmla="*/ 420374 h 526520"/>
                <a:gd name="connsiteX1" fmla="*/ 594363 w 623809"/>
                <a:gd name="connsiteY1" fmla="*/ 1274 h 526520"/>
                <a:gd name="connsiteX2" fmla="*/ 586743 w 623809"/>
                <a:gd name="connsiteY2" fmla="*/ 496574 h 526520"/>
                <a:gd name="connsiteX3" fmla="*/ 3 w 623809"/>
                <a:gd name="connsiteY3" fmla="*/ 420374 h 526520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39991"/>
                <a:gd name="connsiteX1" fmla="*/ 594363 w 594363"/>
                <a:gd name="connsiteY1" fmla="*/ 1274 h 539991"/>
                <a:gd name="connsiteX2" fmla="*/ 586743 w 594363"/>
                <a:gd name="connsiteY2" fmla="*/ 496574 h 539991"/>
                <a:gd name="connsiteX3" fmla="*/ 3 w 594363"/>
                <a:gd name="connsiteY3" fmla="*/ 420374 h 539991"/>
                <a:gd name="connsiteX0" fmla="*/ 3 w 594363"/>
                <a:gd name="connsiteY0" fmla="*/ 420374 h 516461"/>
                <a:gd name="connsiteX1" fmla="*/ 594363 w 594363"/>
                <a:gd name="connsiteY1" fmla="*/ 1274 h 516461"/>
                <a:gd name="connsiteX2" fmla="*/ 586743 w 594363"/>
                <a:gd name="connsiteY2" fmla="*/ 496574 h 516461"/>
                <a:gd name="connsiteX3" fmla="*/ 3 w 594363"/>
                <a:gd name="connsiteY3" fmla="*/ 420374 h 516461"/>
                <a:gd name="connsiteX0" fmla="*/ 2 w 708662"/>
                <a:gd name="connsiteY0" fmla="*/ 435565 h 519951"/>
                <a:gd name="connsiteX1" fmla="*/ 708662 w 708662"/>
                <a:gd name="connsiteY1" fmla="*/ 1225 h 519951"/>
                <a:gd name="connsiteX2" fmla="*/ 701042 w 708662"/>
                <a:gd name="connsiteY2" fmla="*/ 496525 h 519951"/>
                <a:gd name="connsiteX3" fmla="*/ 2 w 708662"/>
                <a:gd name="connsiteY3" fmla="*/ 435565 h 519951"/>
                <a:gd name="connsiteX0" fmla="*/ 23465 w 732125"/>
                <a:gd name="connsiteY0" fmla="*/ 459612 h 540835"/>
                <a:gd name="connsiteX1" fmla="*/ 218474 w 732125"/>
                <a:gd name="connsiteY1" fmla="*/ 117144 h 540835"/>
                <a:gd name="connsiteX2" fmla="*/ 732125 w 732125"/>
                <a:gd name="connsiteY2" fmla="*/ 25272 h 540835"/>
                <a:gd name="connsiteX3" fmla="*/ 724505 w 732125"/>
                <a:gd name="connsiteY3" fmla="*/ 520572 h 540835"/>
                <a:gd name="connsiteX4" fmla="*/ 23465 w 732125"/>
                <a:gd name="connsiteY4" fmla="*/ 459612 h 540835"/>
                <a:gd name="connsiteX0" fmla="*/ 17154 w 725814"/>
                <a:gd name="connsiteY0" fmla="*/ 459612 h 540835"/>
                <a:gd name="connsiteX1" fmla="*/ 212163 w 725814"/>
                <a:gd name="connsiteY1" fmla="*/ 117144 h 540835"/>
                <a:gd name="connsiteX2" fmla="*/ 725814 w 725814"/>
                <a:gd name="connsiteY2" fmla="*/ 25272 h 540835"/>
                <a:gd name="connsiteX3" fmla="*/ 718194 w 725814"/>
                <a:gd name="connsiteY3" fmla="*/ 520572 h 540835"/>
                <a:gd name="connsiteX4" fmla="*/ 17154 w 725814"/>
                <a:gd name="connsiteY4" fmla="*/ 459612 h 540835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18503 w 704303"/>
                <a:gd name="connsiteY0" fmla="*/ 490092 h 549527"/>
                <a:gd name="connsiteX1" fmla="*/ 190652 w 704303"/>
                <a:gd name="connsiteY1" fmla="*/ 117144 h 549527"/>
                <a:gd name="connsiteX2" fmla="*/ 704303 w 704303"/>
                <a:gd name="connsiteY2" fmla="*/ 25272 h 549527"/>
                <a:gd name="connsiteX3" fmla="*/ 696683 w 704303"/>
                <a:gd name="connsiteY3" fmla="*/ 520572 h 549527"/>
                <a:gd name="connsiteX4" fmla="*/ 18503 w 704303"/>
                <a:gd name="connsiteY4" fmla="*/ 490092 h 549527"/>
                <a:gd name="connsiteX0" fmla="*/ 5303 w 691103"/>
                <a:gd name="connsiteY0" fmla="*/ 490092 h 549527"/>
                <a:gd name="connsiteX1" fmla="*/ 177452 w 691103"/>
                <a:gd name="connsiteY1" fmla="*/ 117144 h 549527"/>
                <a:gd name="connsiteX2" fmla="*/ 691103 w 691103"/>
                <a:gd name="connsiteY2" fmla="*/ 25272 h 549527"/>
                <a:gd name="connsiteX3" fmla="*/ 683483 w 691103"/>
                <a:gd name="connsiteY3" fmla="*/ 520572 h 549527"/>
                <a:gd name="connsiteX4" fmla="*/ 5303 w 691103"/>
                <a:gd name="connsiteY4" fmla="*/ 490092 h 549527"/>
                <a:gd name="connsiteX0" fmla="*/ 4787 w 690587"/>
                <a:gd name="connsiteY0" fmla="*/ 496084 h 555519"/>
                <a:gd name="connsiteX1" fmla="*/ 199796 w 690587"/>
                <a:gd name="connsiteY1" fmla="*/ 92656 h 555519"/>
                <a:gd name="connsiteX2" fmla="*/ 690587 w 690587"/>
                <a:gd name="connsiteY2" fmla="*/ 31264 h 555519"/>
                <a:gd name="connsiteX3" fmla="*/ 682967 w 690587"/>
                <a:gd name="connsiteY3" fmla="*/ 526564 h 555519"/>
                <a:gd name="connsiteX4" fmla="*/ 4787 w 690587"/>
                <a:gd name="connsiteY4" fmla="*/ 496084 h 555519"/>
                <a:gd name="connsiteX0" fmla="*/ 7586 w 693386"/>
                <a:gd name="connsiteY0" fmla="*/ 496084 h 555519"/>
                <a:gd name="connsiteX1" fmla="*/ 202595 w 693386"/>
                <a:gd name="connsiteY1" fmla="*/ 92656 h 555519"/>
                <a:gd name="connsiteX2" fmla="*/ 693386 w 693386"/>
                <a:gd name="connsiteY2" fmla="*/ 31264 h 555519"/>
                <a:gd name="connsiteX3" fmla="*/ 685766 w 693386"/>
                <a:gd name="connsiteY3" fmla="*/ 526564 h 555519"/>
                <a:gd name="connsiteX4" fmla="*/ 7586 w 693386"/>
                <a:gd name="connsiteY4" fmla="*/ 496084 h 555519"/>
                <a:gd name="connsiteX0" fmla="*/ 5673 w 691473"/>
                <a:gd name="connsiteY0" fmla="*/ 493166 h 552601"/>
                <a:gd name="connsiteX1" fmla="*/ 200682 w 691473"/>
                <a:gd name="connsiteY1" fmla="*/ 89738 h 552601"/>
                <a:gd name="connsiteX2" fmla="*/ 691473 w 691473"/>
                <a:gd name="connsiteY2" fmla="*/ 28346 h 552601"/>
                <a:gd name="connsiteX3" fmla="*/ 683853 w 691473"/>
                <a:gd name="connsiteY3" fmla="*/ 523646 h 552601"/>
                <a:gd name="connsiteX4" fmla="*/ 5673 w 691473"/>
                <a:gd name="connsiteY4" fmla="*/ 493166 h 552601"/>
                <a:gd name="connsiteX0" fmla="*/ 4922 w 690722"/>
                <a:gd name="connsiteY0" fmla="*/ 494789 h 554224"/>
                <a:gd name="connsiteX1" fmla="*/ 230411 w 690722"/>
                <a:gd name="connsiteY1" fmla="*/ 83741 h 554224"/>
                <a:gd name="connsiteX2" fmla="*/ 690722 w 690722"/>
                <a:gd name="connsiteY2" fmla="*/ 29969 h 554224"/>
                <a:gd name="connsiteX3" fmla="*/ 683102 w 690722"/>
                <a:gd name="connsiteY3" fmla="*/ 525269 h 554224"/>
                <a:gd name="connsiteX4" fmla="*/ 4922 w 690722"/>
                <a:gd name="connsiteY4" fmla="*/ 494789 h 55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22" h="554224">
                  <a:moveTo>
                    <a:pt x="4922" y="494789"/>
                  </a:moveTo>
                  <a:cubicBezTo>
                    <a:pt x="-33696" y="290391"/>
                    <a:pt x="165641" y="140891"/>
                    <a:pt x="230411" y="83741"/>
                  </a:cubicBezTo>
                  <a:cubicBezTo>
                    <a:pt x="295181" y="26591"/>
                    <a:pt x="636864" y="-39809"/>
                    <a:pt x="690722" y="29969"/>
                  </a:cubicBezTo>
                  <a:cubicBezTo>
                    <a:pt x="646272" y="123949"/>
                    <a:pt x="675482" y="363979"/>
                    <a:pt x="683102" y="525269"/>
                  </a:cubicBezTo>
                  <a:cubicBezTo>
                    <a:pt x="523082" y="572259"/>
                    <a:pt x="89260" y="562027"/>
                    <a:pt x="4922" y="4947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250817" y="2953106"/>
            <a:ext cx="249859" cy="251599"/>
            <a:chOff x="2722799" y="2013428"/>
            <a:chExt cx="3482664" cy="3506924"/>
          </a:xfrm>
          <a:solidFill>
            <a:schemeClr val="bg1"/>
          </a:solidFill>
        </p:grpSpPr>
        <p:sp>
          <p:nvSpPr>
            <p:cNvPr id="147" name="Round Same Side Corner Rectangle 146"/>
            <p:cNvSpPr/>
            <p:nvPr/>
          </p:nvSpPr>
          <p:spPr>
            <a:xfrm>
              <a:off x="2722799" y="3030198"/>
              <a:ext cx="3482664" cy="995047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ounded Rectangle 147"/>
            <p:cNvSpPr/>
            <p:nvPr/>
          </p:nvSpPr>
          <p:spPr>
            <a:xfrm>
              <a:off x="3883467" y="4356489"/>
              <a:ext cx="1160669" cy="16563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3883467" y="4689048"/>
              <a:ext cx="829425" cy="1656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ound Same Side Corner Rectangle 149"/>
            <p:cNvSpPr/>
            <p:nvPr/>
          </p:nvSpPr>
          <p:spPr>
            <a:xfrm flipV="1">
              <a:off x="2722799" y="3674585"/>
              <a:ext cx="790441" cy="995047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ound Same Side Corner Rectangle 150"/>
            <p:cNvSpPr/>
            <p:nvPr/>
          </p:nvSpPr>
          <p:spPr>
            <a:xfrm flipV="1">
              <a:off x="5487399" y="3674586"/>
              <a:ext cx="717399" cy="995049"/>
            </a:xfrm>
            <a:prstGeom prst="round2SameRect">
              <a:avLst>
                <a:gd name="adj1" fmla="val 2718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3280612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3279276" y="4716966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9" name="Block Arc 158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Block Arc 160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4" name="Rounded Rectangle 153"/>
            <p:cNvSpPr/>
            <p:nvPr/>
          </p:nvSpPr>
          <p:spPr>
            <a:xfrm>
              <a:off x="5443270" y="2366397"/>
              <a:ext cx="232628" cy="281951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 flipV="1">
              <a:off x="3279276" y="2013428"/>
              <a:ext cx="2390805" cy="803386"/>
              <a:chOff x="3279276" y="4716966"/>
              <a:chExt cx="2390805" cy="803386"/>
            </a:xfrm>
            <a:grpFill/>
          </p:grpSpPr>
          <p:sp>
            <p:nvSpPr>
              <p:cNvPr id="156" name="Block Arc 155"/>
              <p:cNvSpPr/>
              <p:nvPr/>
            </p:nvSpPr>
            <p:spPr>
              <a:xfrm rot="16200000">
                <a:off x="3283735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 rot="16200000">
                <a:off x="4373553" y="4517207"/>
                <a:ext cx="232628" cy="177366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Block Arc 157"/>
              <p:cNvSpPr/>
              <p:nvPr/>
            </p:nvSpPr>
            <p:spPr>
              <a:xfrm rot="5400000" flipH="1">
                <a:off x="4862236" y="4712507"/>
                <a:ext cx="803385" cy="812304"/>
              </a:xfrm>
              <a:prstGeom prst="blockArc">
                <a:avLst>
                  <a:gd name="adj1" fmla="val 10800000"/>
                  <a:gd name="adj2" fmla="val 16325925"/>
                  <a:gd name="adj3" fmla="val 286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779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38" r="755" b="3250"/>
          <a:stretch/>
        </p:blipFill>
        <p:spPr>
          <a:xfrm>
            <a:off x="1" y="0"/>
            <a:ext cx="12165222" cy="640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35360" y="447040"/>
            <a:ext cx="970280" cy="29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673" t="16232" r="755" b="80052"/>
          <a:stretch/>
        </p:blipFill>
        <p:spPr>
          <a:xfrm>
            <a:off x="6543039" y="447040"/>
            <a:ext cx="4728103" cy="2743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16640" y="482600"/>
            <a:ext cx="812800" cy="198120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 w="6350">
            <a:solidFill>
              <a:srgbClr val="E74C3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72815" y="465276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Trip</a:t>
            </a:r>
            <a:r>
              <a:rPr lang="en-US" sz="100" b="1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800" dirty="0" smtClean="0">
                <a:solidFill>
                  <a:srgbClr val="E74C3C"/>
                </a:solidFill>
                <a:latin typeface="Roboto" pitchFamily="2" charset="0"/>
                <a:ea typeface="Roboto" pitchFamily="2" charset="0"/>
              </a:rPr>
              <a:t>Mind</a:t>
            </a:r>
            <a:endParaRPr lang="en-US" sz="800" dirty="0">
              <a:solidFill>
                <a:srgbClr val="E74C3C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46" y="509270"/>
            <a:ext cx="170519" cy="144780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flipV="1">
            <a:off x="11743308" y="570101"/>
            <a:ext cx="53034" cy="26394"/>
          </a:xfrm>
          <a:prstGeom prst="triangl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68640" y="680719"/>
            <a:ext cx="3860801" cy="3660280"/>
          </a:xfrm>
          <a:prstGeom prst="rect">
            <a:avLst/>
          </a:prstGeom>
          <a:solidFill>
            <a:schemeClr val="bg1"/>
          </a:solidFill>
          <a:ln>
            <a:solidFill>
              <a:srgbClr val="E74C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158" y="2005375"/>
            <a:ext cx="858107" cy="499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82714" y="2034707"/>
            <a:ext cx="212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d’Azay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le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Rideau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28772" y="2610297"/>
            <a:ext cx="195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Chateau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Chenonceau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0" name="Picture 4" descr="https://encrypted-tbn1.gstatic.com/images?q=tbn:ANd9GcTYmn_XfLKRnNbt9CU_C2sNIaSdEdVyuvn3Xz4koeIPhk8Ndns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412" y="2566528"/>
            <a:ext cx="879853" cy="5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028772" y="3220474"/>
            <a:ext cx="181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Musee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 de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Giverny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rPr>
              <a:t>Castle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411" y="3220474"/>
            <a:ext cx="879853" cy="5488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60003" y="1029900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France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4714" y="1324753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Loire Valley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83289" y="1619605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Attractions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1945385" y="1029900"/>
            <a:ext cx="45719" cy="204206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180080" y="4084320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139440" y="4064000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Musee</a:t>
            </a:r>
            <a:r>
              <a:rPr lang="en-US" sz="600" dirty="0" smtClean="0">
                <a:latin typeface="Roboto" pitchFamily="2" charset="0"/>
                <a:ea typeface="Roboto" pitchFamily="2" charset="0"/>
              </a:rPr>
              <a:t> de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Giverny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6"/>
          <a:srcRect l="8978" r="36818"/>
          <a:stretch/>
        </p:blipFill>
        <p:spPr>
          <a:xfrm>
            <a:off x="3952239" y="4084320"/>
            <a:ext cx="538481" cy="599440"/>
          </a:xfrm>
          <a:prstGeom prst="rect">
            <a:avLst/>
          </a:prstGeom>
        </p:spPr>
      </p:pic>
      <p:pic>
        <p:nvPicPr>
          <p:cNvPr id="37" name="Picture 12" descr="https://upload.wikimedia.org/wikipedia/commons/b/b3/Mouse_pointer_or_curs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4544380"/>
            <a:ext cx="209262" cy="3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180080" y="4963619"/>
            <a:ext cx="1310640" cy="599440"/>
          </a:xfrm>
          <a:prstGeom prst="rect">
            <a:avLst/>
          </a:prstGeom>
          <a:solidFill>
            <a:srgbClr val="BFD9EF"/>
          </a:solidFill>
          <a:ln>
            <a:solidFill>
              <a:srgbClr val="7CB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139440" y="4963619"/>
            <a:ext cx="1046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>
                <a:latin typeface="Roboto" pitchFamily="2" charset="0"/>
                <a:ea typeface="Roboto" pitchFamily="2" charset="0"/>
              </a:rPr>
              <a:t>11-1p</a:t>
            </a:r>
          </a:p>
          <a:p>
            <a:r>
              <a:rPr lang="en-US" sz="600" dirty="0" smtClean="0">
                <a:latin typeface="Roboto" pitchFamily="2" charset="0"/>
                <a:ea typeface="Roboto" pitchFamily="2" charset="0"/>
              </a:rPr>
              <a:t>Chez </a:t>
            </a:r>
            <a:r>
              <a:rPr lang="en-US" sz="600" dirty="0" err="1" smtClean="0">
                <a:latin typeface="Roboto" pitchFamily="2" charset="0"/>
                <a:ea typeface="Roboto" pitchFamily="2" charset="0"/>
              </a:rPr>
              <a:t>Janou</a:t>
            </a:r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11342" y="5076628"/>
            <a:ext cx="220274" cy="374446"/>
            <a:chOff x="3375039" y="3451860"/>
            <a:chExt cx="1711914" cy="3204248"/>
          </a:xfrm>
          <a:solidFill>
            <a:schemeClr val="bg1"/>
          </a:solidFill>
        </p:grpSpPr>
        <p:sp>
          <p:nvSpPr>
            <p:cNvPr id="41" name="Rounded Rectangle 40"/>
            <p:cNvSpPr/>
            <p:nvPr/>
          </p:nvSpPr>
          <p:spPr>
            <a:xfrm>
              <a:off x="3375039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69413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013220" y="3451860"/>
              <a:ext cx="229818" cy="122473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752975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 Same Side Corner Rectangle 44"/>
            <p:cNvSpPr/>
            <p:nvPr/>
          </p:nvSpPr>
          <p:spPr>
            <a:xfrm rot="10800000">
              <a:off x="3375040" y="4510338"/>
              <a:ext cx="867998" cy="343825"/>
            </a:xfrm>
            <a:prstGeom prst="round2SameRect">
              <a:avLst>
                <a:gd name="adj1" fmla="val 367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 Diagonal Corner Rectangle 45"/>
            <p:cNvSpPr/>
            <p:nvPr/>
          </p:nvSpPr>
          <p:spPr>
            <a:xfrm>
              <a:off x="4572000" y="3451860"/>
              <a:ext cx="514953" cy="2000666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642049" y="4622115"/>
              <a:ext cx="333978" cy="20339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83289" y="3956156"/>
            <a:ext cx="130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Restaurants &gt;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350833" y="765636"/>
            <a:ext cx="3458770" cy="26689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 rot="18900000">
            <a:off x="8441349" y="795677"/>
            <a:ext cx="148697" cy="228396"/>
            <a:chOff x="2971087" y="5135934"/>
            <a:chExt cx="941146" cy="1445557"/>
          </a:xfrm>
          <a:solidFill>
            <a:schemeClr val="bg1">
              <a:lumMod val="85000"/>
            </a:schemeClr>
          </a:solidFill>
        </p:grpSpPr>
        <p:sp>
          <p:nvSpPr>
            <p:cNvPr id="51" name="Donut 50"/>
            <p:cNvSpPr/>
            <p:nvPr/>
          </p:nvSpPr>
          <p:spPr>
            <a:xfrm flipH="1">
              <a:off x="2971087" y="5135934"/>
              <a:ext cx="941146" cy="941147"/>
            </a:xfrm>
            <a:prstGeom prst="donut">
              <a:avLst>
                <a:gd name="adj" fmla="val 1094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364694" y="5979181"/>
              <a:ext cx="153950" cy="6023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550915" y="777334"/>
            <a:ext cx="1644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rPr>
              <a:t>Search places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6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" t="10502" r="941" b="1861"/>
          <a:stretch/>
        </p:blipFill>
        <p:spPr>
          <a:xfrm>
            <a:off x="1" y="0"/>
            <a:ext cx="12192000" cy="6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270" y="2551781"/>
            <a:ext cx="4282068" cy="30797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827520" cy="39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596</Words>
  <Application>Microsoft Office PowerPoint</Application>
  <PresentationFormat>Widescreen</PresentationFormat>
  <Paragraphs>222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leibowitz</dc:creator>
  <cp:lastModifiedBy>itai leibowitz</cp:lastModifiedBy>
  <cp:revision>44</cp:revision>
  <dcterms:created xsi:type="dcterms:W3CDTF">2016-03-21T17:33:13Z</dcterms:created>
  <dcterms:modified xsi:type="dcterms:W3CDTF">2016-03-22T16:30:25Z</dcterms:modified>
</cp:coreProperties>
</file>